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5" r:id="rId1"/>
  </p:sldMasterIdLst>
  <p:notesMasterIdLst>
    <p:notesMasterId r:id="rId31"/>
  </p:notesMasterIdLst>
  <p:handoutMasterIdLst>
    <p:handoutMasterId r:id="rId32"/>
  </p:handoutMasterIdLst>
  <p:sldIdLst>
    <p:sldId id="696" r:id="rId2"/>
    <p:sldId id="258" r:id="rId3"/>
    <p:sldId id="592" r:id="rId4"/>
    <p:sldId id="593" r:id="rId5"/>
    <p:sldId id="703" r:id="rId6"/>
    <p:sldId id="570" r:id="rId7"/>
    <p:sldId id="594" r:id="rId8"/>
    <p:sldId id="595" r:id="rId9"/>
    <p:sldId id="704" r:id="rId10"/>
    <p:sldId id="702" r:id="rId11"/>
    <p:sldId id="596" r:id="rId12"/>
    <p:sldId id="597" r:id="rId13"/>
    <p:sldId id="598" r:id="rId14"/>
    <p:sldId id="631" r:id="rId15"/>
    <p:sldId id="599" r:id="rId16"/>
    <p:sldId id="693" r:id="rId17"/>
    <p:sldId id="705" r:id="rId18"/>
    <p:sldId id="694" r:id="rId19"/>
    <p:sldId id="626" r:id="rId20"/>
    <p:sldId id="706" r:id="rId21"/>
    <p:sldId id="576" r:id="rId22"/>
    <p:sldId id="707" r:id="rId23"/>
    <p:sldId id="614" r:id="rId24"/>
    <p:sldId id="697" r:id="rId25"/>
    <p:sldId id="708" r:id="rId26"/>
    <p:sldId id="698" r:id="rId27"/>
    <p:sldId id="699" r:id="rId28"/>
    <p:sldId id="700" r:id="rId29"/>
    <p:sldId id="701" r:id="rId30"/>
  </p:sldIdLst>
  <p:sldSz cx="12192000" cy="6858000"/>
  <p:notesSz cx="9601200" cy="7315200"/>
  <p:custDataLst>
    <p:tags r:id="rId33"/>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189" algn="l" rtl="0" fontAlgn="base">
      <a:spcBef>
        <a:spcPct val="0"/>
      </a:spcBef>
      <a:spcAft>
        <a:spcPct val="0"/>
      </a:spcAft>
      <a:defRPr kern="1200">
        <a:solidFill>
          <a:schemeClr val="tx1"/>
        </a:solidFill>
        <a:latin typeface="Arial" charset="0"/>
        <a:ea typeface="+mn-ea"/>
        <a:cs typeface="+mn-cs"/>
      </a:defRPr>
    </a:lvl2pPr>
    <a:lvl3pPr marL="914377" algn="l" rtl="0" fontAlgn="base">
      <a:spcBef>
        <a:spcPct val="0"/>
      </a:spcBef>
      <a:spcAft>
        <a:spcPct val="0"/>
      </a:spcAft>
      <a:defRPr kern="1200">
        <a:solidFill>
          <a:schemeClr val="tx1"/>
        </a:solidFill>
        <a:latin typeface="Arial" charset="0"/>
        <a:ea typeface="+mn-ea"/>
        <a:cs typeface="+mn-cs"/>
      </a:defRPr>
    </a:lvl3pPr>
    <a:lvl4pPr marL="1371566" algn="l" rtl="0" fontAlgn="base">
      <a:spcBef>
        <a:spcPct val="0"/>
      </a:spcBef>
      <a:spcAft>
        <a:spcPct val="0"/>
      </a:spcAft>
      <a:defRPr kern="1200">
        <a:solidFill>
          <a:schemeClr val="tx1"/>
        </a:solidFill>
        <a:latin typeface="Arial" charset="0"/>
        <a:ea typeface="+mn-ea"/>
        <a:cs typeface="+mn-cs"/>
      </a:defRPr>
    </a:lvl4pPr>
    <a:lvl5pPr marL="1828754" algn="l" rtl="0" fontAlgn="base">
      <a:spcBef>
        <a:spcPct val="0"/>
      </a:spcBef>
      <a:spcAft>
        <a:spcPct val="0"/>
      </a:spcAft>
      <a:defRPr kern="1200">
        <a:solidFill>
          <a:schemeClr val="tx1"/>
        </a:solidFill>
        <a:latin typeface="Arial" charset="0"/>
        <a:ea typeface="+mn-ea"/>
        <a:cs typeface="+mn-cs"/>
      </a:defRPr>
    </a:lvl5pPr>
    <a:lvl6pPr marL="2285943" algn="l" defTabSz="914377" rtl="0" eaLnBrk="1" latinLnBrk="0" hangingPunct="1">
      <a:defRPr kern="1200">
        <a:solidFill>
          <a:schemeClr val="tx1"/>
        </a:solidFill>
        <a:latin typeface="Arial" charset="0"/>
        <a:ea typeface="+mn-ea"/>
        <a:cs typeface="+mn-cs"/>
      </a:defRPr>
    </a:lvl6pPr>
    <a:lvl7pPr marL="2743131" algn="l" defTabSz="914377" rtl="0" eaLnBrk="1" latinLnBrk="0" hangingPunct="1">
      <a:defRPr kern="1200">
        <a:solidFill>
          <a:schemeClr val="tx1"/>
        </a:solidFill>
        <a:latin typeface="Arial" charset="0"/>
        <a:ea typeface="+mn-ea"/>
        <a:cs typeface="+mn-cs"/>
      </a:defRPr>
    </a:lvl7pPr>
    <a:lvl8pPr marL="3200320" algn="l" defTabSz="914377" rtl="0" eaLnBrk="1" latinLnBrk="0" hangingPunct="1">
      <a:defRPr kern="1200">
        <a:solidFill>
          <a:schemeClr val="tx1"/>
        </a:solidFill>
        <a:latin typeface="Arial" charset="0"/>
        <a:ea typeface="+mn-ea"/>
        <a:cs typeface="+mn-cs"/>
      </a:defRPr>
    </a:lvl8pPr>
    <a:lvl9pPr marL="3657509" algn="l" defTabSz="914377"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clrMode="gray"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01FF"/>
    <a:srgbClr val="CE00BB"/>
    <a:srgbClr val="921827"/>
    <a:srgbClr val="FFFFCC"/>
    <a:srgbClr val="CCFFCC"/>
    <a:srgbClr val="FFCCFF"/>
    <a:srgbClr val="FFCC99"/>
    <a:srgbClr val="99CCFF"/>
    <a:srgbClr val="00800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B852BD-5958-914F-A834-4CC7D2A80DA5}" v="185" dt="2024-01-30T16:08:09.1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434" autoAdjust="0"/>
    <p:restoredTop sz="87805" autoAdjust="0"/>
  </p:normalViewPr>
  <p:slideViewPr>
    <p:cSldViewPr snapToGrid="0">
      <p:cViewPr varScale="1">
        <p:scale>
          <a:sx n="108" d="100"/>
          <a:sy n="108" d="100"/>
        </p:scale>
        <p:origin x="208" y="424"/>
      </p:cViewPr>
      <p:guideLst>
        <p:guide orient="horz" pos="2160"/>
        <p:guide pos="2880"/>
      </p:guideLst>
    </p:cSldViewPr>
  </p:slideViewPr>
  <p:outlineViewPr>
    <p:cViewPr>
      <p:scale>
        <a:sx n="33" d="100"/>
        <a:sy n="33" d="100"/>
      </p:scale>
      <p:origin x="48" y="43932"/>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itya Sandeep Kulkarni" userId="baaae796-ef52-4176-a274-4fca38e15fb8" providerId="ADAL" clId="{79B852BD-5958-914F-A834-4CC7D2A80DA5}"/>
    <pc:docChg chg="undo custSel addSld modSld sldOrd">
      <pc:chgData name="Aditya Sandeep Kulkarni" userId="baaae796-ef52-4176-a274-4fca38e15fb8" providerId="ADAL" clId="{79B852BD-5958-914F-A834-4CC7D2A80DA5}" dt="2024-01-30T18:40:26.959" v="2036" actId="20578"/>
      <pc:docMkLst>
        <pc:docMk/>
      </pc:docMkLst>
      <pc:sldChg chg="modSp mod">
        <pc:chgData name="Aditya Sandeep Kulkarni" userId="baaae796-ef52-4176-a274-4fca38e15fb8" providerId="ADAL" clId="{79B852BD-5958-914F-A834-4CC7D2A80DA5}" dt="2024-01-30T16:04:17.622" v="2012" actId="14100"/>
        <pc:sldMkLst>
          <pc:docMk/>
          <pc:sldMk cId="0" sldId="258"/>
        </pc:sldMkLst>
        <pc:spChg chg="mod">
          <ac:chgData name="Aditya Sandeep Kulkarni" userId="baaae796-ef52-4176-a274-4fca38e15fb8" providerId="ADAL" clId="{79B852BD-5958-914F-A834-4CC7D2A80DA5}" dt="2024-01-30T16:04:14.634" v="2010" actId="14100"/>
          <ac:spMkLst>
            <pc:docMk/>
            <pc:sldMk cId="0" sldId="258"/>
            <ac:spMk id="5123" creationId="{00000000-0000-0000-0000-000000000000}"/>
          </ac:spMkLst>
        </pc:spChg>
        <pc:picChg chg="mod">
          <ac:chgData name="Aditya Sandeep Kulkarni" userId="baaae796-ef52-4176-a274-4fca38e15fb8" providerId="ADAL" clId="{79B852BD-5958-914F-A834-4CC7D2A80DA5}" dt="2024-01-30T16:04:17.622" v="2012" actId="14100"/>
          <ac:picMkLst>
            <pc:docMk/>
            <pc:sldMk cId="0" sldId="258"/>
            <ac:picMk id="16" creationId="{CA07BD44-2CE2-3C0A-B0C2-9BC7ED51DE30}"/>
          </ac:picMkLst>
        </pc:picChg>
      </pc:sldChg>
      <pc:sldChg chg="modSp mod ord">
        <pc:chgData name="Aditya Sandeep Kulkarni" userId="baaae796-ef52-4176-a274-4fca38e15fb8" providerId="ADAL" clId="{79B852BD-5958-914F-A834-4CC7D2A80DA5}" dt="2024-01-30T18:40:26.959" v="2036" actId="20578"/>
        <pc:sldMkLst>
          <pc:docMk/>
          <pc:sldMk cId="1338804902" sldId="570"/>
        </pc:sldMkLst>
        <pc:spChg chg="mod">
          <ac:chgData name="Aditya Sandeep Kulkarni" userId="baaae796-ef52-4176-a274-4fca38e15fb8" providerId="ADAL" clId="{79B852BD-5958-914F-A834-4CC7D2A80DA5}" dt="2024-01-30T11:39:25.237" v="238"/>
          <ac:spMkLst>
            <pc:docMk/>
            <pc:sldMk cId="1338804902" sldId="570"/>
            <ac:spMk id="27651" creationId="{00000000-0000-0000-0000-000000000000}"/>
          </ac:spMkLst>
        </pc:spChg>
        <pc:picChg chg="mod">
          <ac:chgData name="Aditya Sandeep Kulkarni" userId="baaae796-ef52-4176-a274-4fca38e15fb8" providerId="ADAL" clId="{79B852BD-5958-914F-A834-4CC7D2A80DA5}" dt="2024-01-30T11:39:42.767" v="239" actId="1076"/>
          <ac:picMkLst>
            <pc:docMk/>
            <pc:sldMk cId="1338804902" sldId="570"/>
            <ac:picMk id="5" creationId="{00000000-0000-0000-0000-000000000000}"/>
          </ac:picMkLst>
        </pc:picChg>
      </pc:sldChg>
      <pc:sldChg chg="modSp mod">
        <pc:chgData name="Aditya Sandeep Kulkarni" userId="baaae796-ef52-4176-a274-4fca38e15fb8" providerId="ADAL" clId="{79B852BD-5958-914F-A834-4CC7D2A80DA5}" dt="2024-01-30T11:41:23.815" v="312" actId="1076"/>
        <pc:sldMkLst>
          <pc:docMk/>
          <pc:sldMk cId="2169089104" sldId="593"/>
        </pc:sldMkLst>
        <pc:spChg chg="mod">
          <ac:chgData name="Aditya Sandeep Kulkarni" userId="baaae796-ef52-4176-a274-4fca38e15fb8" providerId="ADAL" clId="{79B852BD-5958-914F-A834-4CC7D2A80DA5}" dt="2024-01-30T11:41:19.250" v="311"/>
          <ac:spMkLst>
            <pc:docMk/>
            <pc:sldMk cId="2169089104" sldId="593"/>
            <ac:spMk id="3" creationId="{00000000-0000-0000-0000-000000000000}"/>
          </ac:spMkLst>
        </pc:spChg>
        <pc:picChg chg="mod">
          <ac:chgData name="Aditya Sandeep Kulkarni" userId="baaae796-ef52-4176-a274-4fca38e15fb8" providerId="ADAL" clId="{79B852BD-5958-914F-A834-4CC7D2A80DA5}" dt="2024-01-30T11:41:23.815" v="312" actId="1076"/>
          <ac:picMkLst>
            <pc:docMk/>
            <pc:sldMk cId="2169089104" sldId="593"/>
            <ac:picMk id="4" creationId="{00000000-0000-0000-0000-000000000000}"/>
          </ac:picMkLst>
        </pc:picChg>
      </pc:sldChg>
      <pc:sldChg chg="modSp mod">
        <pc:chgData name="Aditya Sandeep Kulkarni" userId="baaae796-ef52-4176-a274-4fca38e15fb8" providerId="ADAL" clId="{79B852BD-5958-914F-A834-4CC7D2A80DA5}" dt="2024-01-30T12:19:03.192" v="725" actId="1076"/>
        <pc:sldMkLst>
          <pc:docMk/>
          <pc:sldMk cId="1031606668" sldId="594"/>
        </pc:sldMkLst>
        <pc:spChg chg="mod">
          <ac:chgData name="Aditya Sandeep Kulkarni" userId="baaae796-ef52-4176-a274-4fca38e15fb8" providerId="ADAL" clId="{79B852BD-5958-914F-A834-4CC7D2A80DA5}" dt="2024-01-30T12:12:08.051" v="685" actId="20577"/>
          <ac:spMkLst>
            <pc:docMk/>
            <pc:sldMk cId="1031606668" sldId="594"/>
            <ac:spMk id="2" creationId="{00000000-0000-0000-0000-000000000000}"/>
          </ac:spMkLst>
        </pc:spChg>
        <pc:spChg chg="mod">
          <ac:chgData name="Aditya Sandeep Kulkarni" userId="baaae796-ef52-4176-a274-4fca38e15fb8" providerId="ADAL" clId="{79B852BD-5958-914F-A834-4CC7D2A80DA5}" dt="2024-01-30T12:19:03.192" v="725" actId="1076"/>
          <ac:spMkLst>
            <pc:docMk/>
            <pc:sldMk cId="1031606668" sldId="594"/>
            <ac:spMk id="4" creationId="{00000000-0000-0000-0000-000000000000}"/>
          </ac:spMkLst>
        </pc:spChg>
      </pc:sldChg>
      <pc:sldChg chg="modSp mod">
        <pc:chgData name="Aditya Sandeep Kulkarni" userId="baaae796-ef52-4176-a274-4fca38e15fb8" providerId="ADAL" clId="{79B852BD-5958-914F-A834-4CC7D2A80DA5}" dt="2024-01-30T12:19:50.549" v="737" actId="1036"/>
        <pc:sldMkLst>
          <pc:docMk/>
          <pc:sldMk cId="1016235224" sldId="595"/>
        </pc:sldMkLst>
        <pc:picChg chg="mod">
          <ac:chgData name="Aditya Sandeep Kulkarni" userId="baaae796-ef52-4176-a274-4fca38e15fb8" providerId="ADAL" clId="{79B852BD-5958-914F-A834-4CC7D2A80DA5}" dt="2024-01-30T12:19:50.549" v="737" actId="1036"/>
          <ac:picMkLst>
            <pc:docMk/>
            <pc:sldMk cId="1016235224" sldId="595"/>
            <ac:picMk id="9" creationId="{00000000-0000-0000-0000-000000000000}"/>
          </ac:picMkLst>
        </pc:picChg>
      </pc:sldChg>
      <pc:sldChg chg="addSp modSp mod modAnim">
        <pc:chgData name="Aditya Sandeep Kulkarni" userId="baaae796-ef52-4176-a274-4fca38e15fb8" providerId="ADAL" clId="{79B852BD-5958-914F-A834-4CC7D2A80DA5}" dt="2024-01-30T12:31:31.429" v="844" actId="1076"/>
        <pc:sldMkLst>
          <pc:docMk/>
          <pc:sldMk cId="1299487131" sldId="596"/>
        </pc:sldMkLst>
        <pc:spChg chg="mod">
          <ac:chgData name="Aditya Sandeep Kulkarni" userId="baaae796-ef52-4176-a274-4fca38e15fb8" providerId="ADAL" clId="{79B852BD-5958-914F-A834-4CC7D2A80DA5}" dt="2024-01-30T12:31:31.429" v="844" actId="1076"/>
          <ac:spMkLst>
            <pc:docMk/>
            <pc:sldMk cId="1299487131" sldId="596"/>
            <ac:spMk id="3" creationId="{00000000-0000-0000-0000-000000000000}"/>
          </ac:spMkLst>
        </pc:spChg>
        <pc:picChg chg="add mod">
          <ac:chgData name="Aditya Sandeep Kulkarni" userId="baaae796-ef52-4176-a274-4fca38e15fb8" providerId="ADAL" clId="{79B852BD-5958-914F-A834-4CC7D2A80DA5}" dt="2024-01-30T12:30:20.758" v="840" actId="1076"/>
          <ac:picMkLst>
            <pc:docMk/>
            <pc:sldMk cId="1299487131" sldId="596"/>
            <ac:picMk id="4" creationId="{94B1B0C0-2A05-4D05-F072-87585DDCEC09}"/>
          </ac:picMkLst>
        </pc:picChg>
      </pc:sldChg>
      <pc:sldChg chg="addSp delSp modSp mod">
        <pc:chgData name="Aditya Sandeep Kulkarni" userId="baaae796-ef52-4176-a274-4fca38e15fb8" providerId="ADAL" clId="{79B852BD-5958-914F-A834-4CC7D2A80DA5}" dt="2024-01-30T13:36:00.182" v="1057" actId="255"/>
        <pc:sldMkLst>
          <pc:docMk/>
          <pc:sldMk cId="3087232287" sldId="597"/>
        </pc:sldMkLst>
        <pc:spChg chg="mod">
          <ac:chgData name="Aditya Sandeep Kulkarni" userId="baaae796-ef52-4176-a274-4fca38e15fb8" providerId="ADAL" clId="{79B852BD-5958-914F-A834-4CC7D2A80DA5}" dt="2024-01-30T13:36:00.182" v="1057" actId="255"/>
          <ac:spMkLst>
            <pc:docMk/>
            <pc:sldMk cId="3087232287" sldId="597"/>
            <ac:spMk id="3" creationId="{00000000-0000-0000-0000-000000000000}"/>
          </ac:spMkLst>
        </pc:spChg>
        <pc:spChg chg="add del">
          <ac:chgData name="Aditya Sandeep Kulkarni" userId="baaae796-ef52-4176-a274-4fca38e15fb8" providerId="ADAL" clId="{79B852BD-5958-914F-A834-4CC7D2A80DA5}" dt="2024-01-30T13:18:58.475" v="935" actId="22"/>
          <ac:spMkLst>
            <pc:docMk/>
            <pc:sldMk cId="3087232287" sldId="597"/>
            <ac:spMk id="5" creationId="{3A7B0E1B-3933-122F-7C88-8B614B11A161}"/>
          </ac:spMkLst>
        </pc:spChg>
        <pc:spChg chg="add del">
          <ac:chgData name="Aditya Sandeep Kulkarni" userId="baaae796-ef52-4176-a274-4fca38e15fb8" providerId="ADAL" clId="{79B852BD-5958-914F-A834-4CC7D2A80DA5}" dt="2024-01-30T13:19:26.753" v="937" actId="22"/>
          <ac:spMkLst>
            <pc:docMk/>
            <pc:sldMk cId="3087232287" sldId="597"/>
            <ac:spMk id="7" creationId="{B9C10A90-1249-22A0-9588-AC7F022F1E30}"/>
          </ac:spMkLst>
        </pc:spChg>
        <pc:spChg chg="add del mod">
          <ac:chgData name="Aditya Sandeep Kulkarni" userId="baaae796-ef52-4176-a274-4fca38e15fb8" providerId="ADAL" clId="{79B852BD-5958-914F-A834-4CC7D2A80DA5}" dt="2024-01-30T13:20:28.589" v="946" actId="478"/>
          <ac:spMkLst>
            <pc:docMk/>
            <pc:sldMk cId="3087232287" sldId="597"/>
            <ac:spMk id="9" creationId="{E6E1D9D2-CE69-777D-5687-AAD9110FAA7E}"/>
          </ac:spMkLst>
        </pc:spChg>
        <pc:picChg chg="add del mod">
          <ac:chgData name="Aditya Sandeep Kulkarni" userId="baaae796-ef52-4176-a274-4fca38e15fb8" providerId="ADAL" clId="{79B852BD-5958-914F-A834-4CC7D2A80DA5}" dt="2024-01-30T13:35:22.517" v="1046" actId="478"/>
          <ac:picMkLst>
            <pc:docMk/>
            <pc:sldMk cId="3087232287" sldId="597"/>
            <ac:picMk id="11" creationId="{A837B1A5-B253-99C1-25B5-BAAB035504AC}"/>
          </ac:picMkLst>
        </pc:picChg>
        <pc:picChg chg="add">
          <ac:chgData name="Aditya Sandeep Kulkarni" userId="baaae796-ef52-4176-a274-4fca38e15fb8" providerId="ADAL" clId="{79B852BD-5958-914F-A834-4CC7D2A80DA5}" dt="2024-01-30T13:16:40.822" v="933"/>
          <ac:picMkLst>
            <pc:docMk/>
            <pc:sldMk cId="3087232287" sldId="597"/>
            <ac:picMk id="2050" creationId="{D17B7754-2413-D95B-8E38-6DF906442308}"/>
          </ac:picMkLst>
        </pc:picChg>
        <pc:picChg chg="add mod">
          <ac:chgData name="Aditya Sandeep Kulkarni" userId="baaae796-ef52-4176-a274-4fca38e15fb8" providerId="ADAL" clId="{79B852BD-5958-914F-A834-4CC7D2A80DA5}" dt="2024-01-30T13:35:47.989" v="1053" actId="1076"/>
          <ac:picMkLst>
            <pc:docMk/>
            <pc:sldMk cId="3087232287" sldId="597"/>
            <ac:picMk id="2052" creationId="{F5D64EA8-83B7-DC05-081D-2E59C723F479}"/>
          </ac:picMkLst>
        </pc:picChg>
      </pc:sldChg>
      <pc:sldChg chg="delSp modSp mod delAnim">
        <pc:chgData name="Aditya Sandeep Kulkarni" userId="baaae796-ef52-4176-a274-4fca38e15fb8" providerId="ADAL" clId="{79B852BD-5958-914F-A834-4CC7D2A80DA5}" dt="2024-01-30T13:42:33.459" v="1344"/>
        <pc:sldMkLst>
          <pc:docMk/>
          <pc:sldMk cId="4013667715" sldId="599"/>
        </pc:sldMkLst>
        <pc:spChg chg="mod">
          <ac:chgData name="Aditya Sandeep Kulkarni" userId="baaae796-ef52-4176-a274-4fca38e15fb8" providerId="ADAL" clId="{79B852BD-5958-914F-A834-4CC7D2A80DA5}" dt="2024-01-30T13:42:33.459" v="1344"/>
          <ac:spMkLst>
            <pc:docMk/>
            <pc:sldMk cId="4013667715" sldId="599"/>
            <ac:spMk id="2" creationId="{00000000-0000-0000-0000-000000000000}"/>
          </ac:spMkLst>
        </pc:spChg>
        <pc:spChg chg="mod">
          <ac:chgData name="Aditya Sandeep Kulkarni" userId="baaae796-ef52-4176-a274-4fca38e15fb8" providerId="ADAL" clId="{79B852BD-5958-914F-A834-4CC7D2A80DA5}" dt="2024-01-30T13:37:24.328" v="1159" actId="20577"/>
          <ac:spMkLst>
            <pc:docMk/>
            <pc:sldMk cId="4013667715" sldId="599"/>
            <ac:spMk id="3" creationId="{00000000-0000-0000-0000-000000000000}"/>
          </ac:spMkLst>
        </pc:spChg>
        <pc:spChg chg="del topLvl">
          <ac:chgData name="Aditya Sandeep Kulkarni" userId="baaae796-ef52-4176-a274-4fca38e15fb8" providerId="ADAL" clId="{79B852BD-5958-914F-A834-4CC7D2A80DA5}" dt="2024-01-30T13:36:36.171" v="1059" actId="478"/>
          <ac:spMkLst>
            <pc:docMk/>
            <pc:sldMk cId="4013667715" sldId="599"/>
            <ac:spMk id="5" creationId="{00000000-0000-0000-0000-000000000000}"/>
          </ac:spMkLst>
        </pc:spChg>
        <pc:spChg chg="del topLvl">
          <ac:chgData name="Aditya Sandeep Kulkarni" userId="baaae796-ef52-4176-a274-4fca38e15fb8" providerId="ADAL" clId="{79B852BD-5958-914F-A834-4CC7D2A80DA5}" dt="2024-01-30T13:36:36.171" v="1059" actId="478"/>
          <ac:spMkLst>
            <pc:docMk/>
            <pc:sldMk cId="4013667715" sldId="599"/>
            <ac:spMk id="6" creationId="{00000000-0000-0000-0000-000000000000}"/>
          </ac:spMkLst>
        </pc:spChg>
        <pc:grpChg chg="del">
          <ac:chgData name="Aditya Sandeep Kulkarni" userId="baaae796-ef52-4176-a274-4fca38e15fb8" providerId="ADAL" clId="{79B852BD-5958-914F-A834-4CC7D2A80DA5}" dt="2024-01-30T13:36:36.171" v="1059" actId="478"/>
          <ac:grpSpMkLst>
            <pc:docMk/>
            <pc:sldMk cId="4013667715" sldId="599"/>
            <ac:grpSpMk id="7" creationId="{00000000-0000-0000-0000-000000000000}"/>
          </ac:grpSpMkLst>
        </pc:grpChg>
      </pc:sldChg>
      <pc:sldChg chg="delSp modSp mod">
        <pc:chgData name="Aditya Sandeep Kulkarni" userId="baaae796-ef52-4176-a274-4fca38e15fb8" providerId="ADAL" clId="{79B852BD-5958-914F-A834-4CC7D2A80DA5}" dt="2024-01-30T14:42:33.228" v="1774" actId="14100"/>
        <pc:sldMkLst>
          <pc:docMk/>
          <pc:sldMk cId="1932397091" sldId="626"/>
        </pc:sldMkLst>
        <pc:spChg chg="mod">
          <ac:chgData name="Aditya Sandeep Kulkarni" userId="baaae796-ef52-4176-a274-4fca38e15fb8" providerId="ADAL" clId="{79B852BD-5958-914F-A834-4CC7D2A80DA5}" dt="2024-01-30T14:42:33.228" v="1774" actId="14100"/>
          <ac:spMkLst>
            <pc:docMk/>
            <pc:sldMk cId="1932397091" sldId="626"/>
            <ac:spMk id="31747" creationId="{00000000-0000-0000-0000-000000000000}"/>
          </ac:spMkLst>
        </pc:spChg>
        <pc:picChg chg="del">
          <ac:chgData name="Aditya Sandeep Kulkarni" userId="baaae796-ef52-4176-a274-4fca38e15fb8" providerId="ADAL" clId="{79B852BD-5958-914F-A834-4CC7D2A80DA5}" dt="2024-01-30T14:38:42.067" v="1355" actId="21"/>
          <ac:picMkLst>
            <pc:docMk/>
            <pc:sldMk cId="1932397091" sldId="626"/>
            <ac:picMk id="31748" creationId="{00000000-0000-0000-0000-000000000000}"/>
          </ac:picMkLst>
        </pc:picChg>
      </pc:sldChg>
      <pc:sldChg chg="modSp modAnim">
        <pc:chgData name="Aditya Sandeep Kulkarni" userId="baaae796-ef52-4176-a274-4fca38e15fb8" providerId="ADAL" clId="{79B852BD-5958-914F-A834-4CC7D2A80DA5}" dt="2024-01-30T13:26:14.529" v="1045" actId="20577"/>
        <pc:sldMkLst>
          <pc:docMk/>
          <pc:sldMk cId="984013544" sldId="631"/>
        </pc:sldMkLst>
        <pc:spChg chg="mod">
          <ac:chgData name="Aditya Sandeep Kulkarni" userId="baaae796-ef52-4176-a274-4fca38e15fb8" providerId="ADAL" clId="{79B852BD-5958-914F-A834-4CC7D2A80DA5}" dt="2024-01-30T13:26:14.529" v="1045" actId="20577"/>
          <ac:spMkLst>
            <pc:docMk/>
            <pc:sldMk cId="984013544" sldId="631"/>
            <ac:spMk id="948227" creationId="{00000000-0000-0000-0000-000000000000}"/>
          </ac:spMkLst>
        </pc:spChg>
      </pc:sldChg>
      <pc:sldChg chg="modSp mod ord">
        <pc:chgData name="Aditya Sandeep Kulkarni" userId="baaae796-ef52-4176-a274-4fca38e15fb8" providerId="ADAL" clId="{79B852BD-5958-914F-A834-4CC7D2A80DA5}" dt="2024-01-30T13:42:38.344" v="1346"/>
        <pc:sldMkLst>
          <pc:docMk/>
          <pc:sldMk cId="1946652639" sldId="693"/>
        </pc:sldMkLst>
        <pc:spChg chg="mod">
          <ac:chgData name="Aditya Sandeep Kulkarni" userId="baaae796-ef52-4176-a274-4fca38e15fb8" providerId="ADAL" clId="{79B852BD-5958-914F-A834-4CC7D2A80DA5}" dt="2024-01-30T13:42:38.344" v="1346"/>
          <ac:spMkLst>
            <pc:docMk/>
            <pc:sldMk cId="1946652639" sldId="693"/>
            <ac:spMk id="2" creationId="{9FF93181-877F-FF95-261A-0A0A7849FC5C}"/>
          </ac:spMkLst>
        </pc:spChg>
      </pc:sldChg>
      <pc:sldChg chg="modSp mod">
        <pc:chgData name="Aditya Sandeep Kulkarni" userId="baaae796-ef52-4176-a274-4fca38e15fb8" providerId="ADAL" clId="{79B852BD-5958-914F-A834-4CC7D2A80DA5}" dt="2024-01-30T13:42:55.274" v="1354"/>
        <pc:sldMkLst>
          <pc:docMk/>
          <pc:sldMk cId="3167769123" sldId="694"/>
        </pc:sldMkLst>
        <pc:spChg chg="mod">
          <ac:chgData name="Aditya Sandeep Kulkarni" userId="baaae796-ef52-4176-a274-4fca38e15fb8" providerId="ADAL" clId="{79B852BD-5958-914F-A834-4CC7D2A80DA5}" dt="2024-01-30T13:42:55.274" v="1354"/>
          <ac:spMkLst>
            <pc:docMk/>
            <pc:sldMk cId="3167769123" sldId="694"/>
            <ac:spMk id="2" creationId="{00000000-0000-0000-0000-000000000000}"/>
          </ac:spMkLst>
        </pc:spChg>
      </pc:sldChg>
      <pc:sldChg chg="modSp mod modAnim">
        <pc:chgData name="Aditya Sandeep Kulkarni" userId="baaae796-ef52-4176-a274-4fca38e15fb8" providerId="ADAL" clId="{79B852BD-5958-914F-A834-4CC7D2A80DA5}" dt="2024-01-30T13:38:13.281" v="1194" actId="20577"/>
        <pc:sldMkLst>
          <pc:docMk/>
          <pc:sldMk cId="2167155732" sldId="702"/>
        </pc:sldMkLst>
        <pc:spChg chg="mod">
          <ac:chgData name="Aditya Sandeep Kulkarni" userId="baaae796-ef52-4176-a274-4fca38e15fb8" providerId="ADAL" clId="{79B852BD-5958-914F-A834-4CC7D2A80DA5}" dt="2024-01-30T13:38:13.281" v="1194" actId="20577"/>
          <ac:spMkLst>
            <pc:docMk/>
            <pc:sldMk cId="2167155732" sldId="702"/>
            <ac:spMk id="2" creationId="{00000000-0000-0000-0000-000000000000}"/>
          </ac:spMkLst>
        </pc:spChg>
        <pc:spChg chg="mod">
          <ac:chgData name="Aditya Sandeep Kulkarni" userId="baaae796-ef52-4176-a274-4fca38e15fb8" providerId="ADAL" clId="{79B852BD-5958-914F-A834-4CC7D2A80DA5}" dt="2024-01-30T12:40:38.360" v="931" actId="20577"/>
          <ac:spMkLst>
            <pc:docMk/>
            <pc:sldMk cId="2167155732" sldId="702"/>
            <ac:spMk id="3" creationId="{00000000-0000-0000-0000-000000000000}"/>
          </ac:spMkLst>
        </pc:spChg>
        <pc:picChg chg="mod">
          <ac:chgData name="Aditya Sandeep Kulkarni" userId="baaae796-ef52-4176-a274-4fca38e15fb8" providerId="ADAL" clId="{79B852BD-5958-914F-A834-4CC7D2A80DA5}" dt="2024-01-30T12:29:27.912" v="836" actId="1076"/>
          <ac:picMkLst>
            <pc:docMk/>
            <pc:sldMk cId="2167155732" sldId="702"/>
            <ac:picMk id="9" creationId="{00000000-0000-0000-0000-000000000000}"/>
          </ac:picMkLst>
        </pc:picChg>
      </pc:sldChg>
      <pc:sldChg chg="addSp delSp modSp add mod">
        <pc:chgData name="Aditya Sandeep Kulkarni" userId="baaae796-ef52-4176-a274-4fca38e15fb8" providerId="ADAL" clId="{79B852BD-5958-914F-A834-4CC7D2A80DA5}" dt="2024-01-30T12:11:53.012" v="663" actId="1076"/>
        <pc:sldMkLst>
          <pc:docMk/>
          <pc:sldMk cId="1700515059" sldId="703"/>
        </pc:sldMkLst>
        <pc:spChg chg="mod">
          <ac:chgData name="Aditya Sandeep Kulkarni" userId="baaae796-ef52-4176-a274-4fca38e15fb8" providerId="ADAL" clId="{79B852BD-5958-914F-A834-4CC7D2A80DA5}" dt="2024-01-30T12:06:18.666" v="651" actId="20577"/>
          <ac:spMkLst>
            <pc:docMk/>
            <pc:sldMk cId="1700515059" sldId="703"/>
            <ac:spMk id="2" creationId="{A386300E-A033-EE0B-05BF-03C432CC0ECB}"/>
          </ac:spMkLst>
        </pc:spChg>
        <pc:spChg chg="mod">
          <ac:chgData name="Aditya Sandeep Kulkarni" userId="baaae796-ef52-4176-a274-4fca38e15fb8" providerId="ADAL" clId="{79B852BD-5958-914F-A834-4CC7D2A80DA5}" dt="2024-01-30T12:11:49.279" v="662" actId="14100"/>
          <ac:spMkLst>
            <pc:docMk/>
            <pc:sldMk cId="1700515059" sldId="703"/>
            <ac:spMk id="3" creationId="{4C6F5CAF-D0A2-D862-2259-11B9AE2C46FC}"/>
          </ac:spMkLst>
        </pc:spChg>
        <pc:picChg chg="del">
          <ac:chgData name="Aditya Sandeep Kulkarni" userId="baaae796-ef52-4176-a274-4fca38e15fb8" providerId="ADAL" clId="{79B852BD-5958-914F-A834-4CC7D2A80DA5}" dt="2024-01-30T12:04:02.677" v="353" actId="478"/>
          <ac:picMkLst>
            <pc:docMk/>
            <pc:sldMk cId="1700515059" sldId="703"/>
            <ac:picMk id="4" creationId="{3CAC1ADF-CEAB-C12D-1822-D31B9E354996}"/>
          </ac:picMkLst>
        </pc:picChg>
        <pc:picChg chg="add mod">
          <ac:chgData name="Aditya Sandeep Kulkarni" userId="baaae796-ef52-4176-a274-4fca38e15fb8" providerId="ADAL" clId="{79B852BD-5958-914F-A834-4CC7D2A80DA5}" dt="2024-01-30T12:09:42.878" v="658"/>
          <ac:picMkLst>
            <pc:docMk/>
            <pc:sldMk cId="1700515059" sldId="703"/>
            <ac:picMk id="6" creationId="{EF98DF9B-98EF-4AB8-2FA3-C79EB4B3D6DB}"/>
          </ac:picMkLst>
        </pc:picChg>
        <pc:picChg chg="add">
          <ac:chgData name="Aditya Sandeep Kulkarni" userId="baaae796-ef52-4176-a274-4fca38e15fb8" providerId="ADAL" clId="{79B852BD-5958-914F-A834-4CC7D2A80DA5}" dt="2024-01-30T12:07:09.736" v="652"/>
          <ac:picMkLst>
            <pc:docMk/>
            <pc:sldMk cId="1700515059" sldId="703"/>
            <ac:picMk id="1026" creationId="{185A773F-5BD8-AA2B-FC62-68AFDBFECE02}"/>
          </ac:picMkLst>
        </pc:picChg>
        <pc:picChg chg="add">
          <ac:chgData name="Aditya Sandeep Kulkarni" userId="baaae796-ef52-4176-a274-4fca38e15fb8" providerId="ADAL" clId="{79B852BD-5958-914F-A834-4CC7D2A80DA5}" dt="2024-01-30T12:09:28.763" v="653"/>
          <ac:picMkLst>
            <pc:docMk/>
            <pc:sldMk cId="1700515059" sldId="703"/>
            <ac:picMk id="1028" creationId="{95BAF5A1-C726-4C81-101E-544DC8428282}"/>
          </ac:picMkLst>
        </pc:picChg>
        <pc:picChg chg="add mod">
          <ac:chgData name="Aditya Sandeep Kulkarni" userId="baaae796-ef52-4176-a274-4fca38e15fb8" providerId="ADAL" clId="{79B852BD-5958-914F-A834-4CC7D2A80DA5}" dt="2024-01-30T12:11:53.012" v="663" actId="1076"/>
          <ac:picMkLst>
            <pc:docMk/>
            <pc:sldMk cId="1700515059" sldId="703"/>
            <ac:picMk id="1030" creationId="{8D0FAEFA-6AFC-FD4C-6B1D-662856788B64}"/>
          </ac:picMkLst>
        </pc:picChg>
      </pc:sldChg>
      <pc:sldChg chg="addSp modSp new mod">
        <pc:chgData name="Aditya Sandeep Kulkarni" userId="baaae796-ef52-4176-a274-4fca38e15fb8" providerId="ADAL" clId="{79B852BD-5958-914F-A834-4CC7D2A80DA5}" dt="2024-01-30T13:38:31.514" v="1195"/>
        <pc:sldMkLst>
          <pc:docMk/>
          <pc:sldMk cId="1666769435" sldId="704"/>
        </pc:sldMkLst>
        <pc:spChg chg="mod">
          <ac:chgData name="Aditya Sandeep Kulkarni" userId="baaae796-ef52-4176-a274-4fca38e15fb8" providerId="ADAL" clId="{79B852BD-5958-914F-A834-4CC7D2A80DA5}" dt="2024-01-30T13:38:31.514" v="1195"/>
          <ac:spMkLst>
            <pc:docMk/>
            <pc:sldMk cId="1666769435" sldId="704"/>
            <ac:spMk id="2" creationId="{93661076-0DD9-E122-7DD1-99067E61714F}"/>
          </ac:spMkLst>
        </pc:spChg>
        <pc:spChg chg="mod">
          <ac:chgData name="Aditya Sandeep Kulkarni" userId="baaae796-ef52-4176-a274-4fca38e15fb8" providerId="ADAL" clId="{79B852BD-5958-914F-A834-4CC7D2A80DA5}" dt="2024-01-30T12:30:26.736" v="842" actId="20577"/>
          <ac:spMkLst>
            <pc:docMk/>
            <pc:sldMk cId="1666769435" sldId="704"/>
            <ac:spMk id="3" creationId="{DED05640-7E0A-1350-730E-66D470E0A26F}"/>
          </ac:spMkLst>
        </pc:spChg>
        <pc:picChg chg="add mod">
          <ac:chgData name="Aditya Sandeep Kulkarni" userId="baaae796-ef52-4176-a274-4fca38e15fb8" providerId="ADAL" clId="{79B852BD-5958-914F-A834-4CC7D2A80DA5}" dt="2024-01-30T12:29:22.295" v="835" actId="1076"/>
          <ac:picMkLst>
            <pc:docMk/>
            <pc:sldMk cId="1666769435" sldId="704"/>
            <ac:picMk id="4" creationId="{0AB47799-76A7-41BB-ED9B-70B4244554FD}"/>
          </ac:picMkLst>
        </pc:picChg>
      </pc:sldChg>
      <pc:sldChg chg="delSp modSp add mod delAnim">
        <pc:chgData name="Aditya Sandeep Kulkarni" userId="baaae796-ef52-4176-a274-4fca38e15fb8" providerId="ADAL" clId="{79B852BD-5958-914F-A834-4CC7D2A80DA5}" dt="2024-01-30T13:42:49.815" v="1352"/>
        <pc:sldMkLst>
          <pc:docMk/>
          <pc:sldMk cId="1203457771" sldId="705"/>
        </pc:sldMkLst>
        <pc:spChg chg="mod">
          <ac:chgData name="Aditya Sandeep Kulkarni" userId="baaae796-ef52-4176-a274-4fca38e15fb8" providerId="ADAL" clId="{79B852BD-5958-914F-A834-4CC7D2A80DA5}" dt="2024-01-30T13:42:49.815" v="1352"/>
          <ac:spMkLst>
            <pc:docMk/>
            <pc:sldMk cId="1203457771" sldId="705"/>
            <ac:spMk id="2" creationId="{53286E2E-488A-D5F2-6728-BABC10E65891}"/>
          </ac:spMkLst>
        </pc:spChg>
        <pc:spChg chg="mod">
          <ac:chgData name="Aditya Sandeep Kulkarni" userId="baaae796-ef52-4176-a274-4fca38e15fb8" providerId="ADAL" clId="{79B852BD-5958-914F-A834-4CC7D2A80DA5}" dt="2024-01-30T13:41:41.514" v="1340" actId="20577"/>
          <ac:spMkLst>
            <pc:docMk/>
            <pc:sldMk cId="1203457771" sldId="705"/>
            <ac:spMk id="3" creationId="{AC9715D1-1595-A4C9-F2C3-90664CC39FE2}"/>
          </ac:spMkLst>
        </pc:spChg>
        <pc:grpChg chg="del">
          <ac:chgData name="Aditya Sandeep Kulkarni" userId="baaae796-ef52-4176-a274-4fca38e15fb8" providerId="ADAL" clId="{79B852BD-5958-914F-A834-4CC7D2A80DA5}" dt="2024-01-30T13:38:53.612" v="1196" actId="478"/>
          <ac:grpSpMkLst>
            <pc:docMk/>
            <pc:sldMk cId="1203457771" sldId="705"/>
            <ac:grpSpMk id="7" creationId="{F7A0DFF1-6AFE-3C4A-F624-A6F5CA56F510}"/>
          </ac:grpSpMkLst>
        </pc:grpChg>
      </pc:sldChg>
      <pc:sldChg chg="addSp delSp modSp add mod">
        <pc:chgData name="Aditya Sandeep Kulkarni" userId="baaae796-ef52-4176-a274-4fca38e15fb8" providerId="ADAL" clId="{79B852BD-5958-914F-A834-4CC7D2A80DA5}" dt="2024-01-30T14:51:40.910" v="1893" actId="21"/>
        <pc:sldMkLst>
          <pc:docMk/>
          <pc:sldMk cId="886104711" sldId="706"/>
        </pc:sldMkLst>
        <pc:spChg chg="mod">
          <ac:chgData name="Aditya Sandeep Kulkarni" userId="baaae796-ef52-4176-a274-4fca38e15fb8" providerId="ADAL" clId="{79B852BD-5958-914F-A834-4CC7D2A80DA5}" dt="2024-01-30T14:51:40.910" v="1893" actId="21"/>
          <ac:spMkLst>
            <pc:docMk/>
            <pc:sldMk cId="886104711" sldId="706"/>
            <ac:spMk id="31747" creationId="{0F79E241-A0CF-14C8-92F5-75C2E62F0E94}"/>
          </ac:spMkLst>
        </pc:spChg>
        <pc:picChg chg="add mod">
          <ac:chgData name="Aditya Sandeep Kulkarni" userId="baaae796-ef52-4176-a274-4fca38e15fb8" providerId="ADAL" clId="{79B852BD-5958-914F-A834-4CC7D2A80DA5}" dt="2024-01-30T14:47:28.327" v="1892" actId="1076"/>
          <ac:picMkLst>
            <pc:docMk/>
            <pc:sldMk cId="886104711" sldId="706"/>
            <ac:picMk id="2" creationId="{CAF89025-096C-A482-5D83-C6189E6A3152}"/>
          </ac:picMkLst>
        </pc:picChg>
        <pc:picChg chg="del">
          <ac:chgData name="Aditya Sandeep Kulkarni" userId="baaae796-ef52-4176-a274-4fca38e15fb8" providerId="ADAL" clId="{79B852BD-5958-914F-A834-4CC7D2A80DA5}" dt="2024-01-30T14:38:50.990" v="1358" actId="478"/>
          <ac:picMkLst>
            <pc:docMk/>
            <pc:sldMk cId="886104711" sldId="706"/>
            <ac:picMk id="10242" creationId="{E1B3018A-4EEB-E049-B403-7D74D12DE241}"/>
          </ac:picMkLst>
        </pc:picChg>
      </pc:sldChg>
      <pc:sldChg chg="modSp add mod">
        <pc:chgData name="Aditya Sandeep Kulkarni" userId="baaae796-ef52-4176-a274-4fca38e15fb8" providerId="ADAL" clId="{79B852BD-5958-914F-A834-4CC7D2A80DA5}" dt="2024-01-30T14:58:00.896" v="1995"/>
        <pc:sldMkLst>
          <pc:docMk/>
          <pc:sldMk cId="3852158929" sldId="707"/>
        </pc:sldMkLst>
        <pc:spChg chg="mod">
          <ac:chgData name="Aditya Sandeep Kulkarni" userId="baaae796-ef52-4176-a274-4fca38e15fb8" providerId="ADAL" clId="{79B852BD-5958-914F-A834-4CC7D2A80DA5}" dt="2024-01-30T14:58:00.896" v="1995"/>
          <ac:spMkLst>
            <pc:docMk/>
            <pc:sldMk cId="3852158929" sldId="707"/>
            <ac:spMk id="32771" creationId="{B85C3EBF-42F9-B084-4EDD-E032577E068E}"/>
          </ac:spMkLst>
        </pc:spChg>
      </pc:sldChg>
      <pc:sldChg chg="addSp delSp modSp add mod ord">
        <pc:chgData name="Aditya Sandeep Kulkarni" userId="baaae796-ef52-4176-a274-4fca38e15fb8" providerId="ADAL" clId="{79B852BD-5958-914F-A834-4CC7D2A80DA5}" dt="2024-01-30T16:08:19.915" v="2035" actId="1076"/>
        <pc:sldMkLst>
          <pc:docMk/>
          <pc:sldMk cId="2810978900" sldId="708"/>
        </pc:sldMkLst>
        <pc:spChg chg="mod">
          <ac:chgData name="Aditya Sandeep Kulkarni" userId="baaae796-ef52-4176-a274-4fca38e15fb8" providerId="ADAL" clId="{79B852BD-5958-914F-A834-4CC7D2A80DA5}" dt="2024-01-30T16:07:54.685" v="2024" actId="20577"/>
          <ac:spMkLst>
            <pc:docMk/>
            <pc:sldMk cId="2810978900" sldId="708"/>
            <ac:spMk id="32770" creationId="{2ABAD5AC-705B-CF93-1E76-C765EFE3F4E0}"/>
          </ac:spMkLst>
        </pc:spChg>
        <pc:spChg chg="del mod">
          <ac:chgData name="Aditya Sandeep Kulkarni" userId="baaae796-ef52-4176-a274-4fca38e15fb8" providerId="ADAL" clId="{79B852BD-5958-914F-A834-4CC7D2A80DA5}" dt="2024-01-30T16:07:59.376" v="2028" actId="478"/>
          <ac:spMkLst>
            <pc:docMk/>
            <pc:sldMk cId="2810978900" sldId="708"/>
            <ac:spMk id="32771" creationId="{6E8B4905-908E-0810-2E10-302F74EF68E3}"/>
          </ac:spMkLst>
        </pc:spChg>
        <pc:picChg chg="del">
          <ac:chgData name="Aditya Sandeep Kulkarni" userId="baaae796-ef52-4176-a274-4fca38e15fb8" providerId="ADAL" clId="{79B852BD-5958-914F-A834-4CC7D2A80DA5}" dt="2024-01-30T16:07:55.759" v="2025" actId="478"/>
          <ac:picMkLst>
            <pc:docMk/>
            <pc:sldMk cId="2810978900" sldId="708"/>
            <ac:picMk id="3" creationId="{7D008F14-4585-FD63-45E3-DF719FE63AFB}"/>
          </ac:picMkLst>
        </pc:picChg>
        <pc:picChg chg="add mod">
          <ac:chgData name="Aditya Sandeep Kulkarni" userId="baaae796-ef52-4176-a274-4fca38e15fb8" providerId="ADAL" clId="{79B852BD-5958-914F-A834-4CC7D2A80DA5}" dt="2024-01-30T16:08:19.915" v="2035" actId="1076"/>
          <ac:picMkLst>
            <pc:docMk/>
            <pc:sldMk cId="2810978900" sldId="708"/>
            <ac:picMk id="4" creationId="{63FD8D84-FF3A-A3D3-054F-560296A8CBE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1" y="0"/>
            <a:ext cx="4160806" cy="365363"/>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79" name="Rectangle 3"/>
          <p:cNvSpPr>
            <a:spLocks noGrp="1" noChangeArrowheads="1"/>
          </p:cNvSpPr>
          <p:nvPr>
            <p:ph type="dt" sz="quarter" idx="1"/>
          </p:nvPr>
        </p:nvSpPr>
        <p:spPr bwMode="auto">
          <a:xfrm>
            <a:off x="5438248" y="0"/>
            <a:ext cx="4160806" cy="365363"/>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229380" name="Rectangle 4"/>
          <p:cNvSpPr>
            <a:spLocks noGrp="1" noChangeArrowheads="1"/>
          </p:cNvSpPr>
          <p:nvPr>
            <p:ph type="ftr" sz="quarter" idx="2"/>
          </p:nvPr>
        </p:nvSpPr>
        <p:spPr bwMode="auto">
          <a:xfrm>
            <a:off x="1" y="6948703"/>
            <a:ext cx="4160806" cy="365363"/>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81" name="Rectangle 5"/>
          <p:cNvSpPr>
            <a:spLocks noGrp="1" noChangeArrowheads="1"/>
          </p:cNvSpPr>
          <p:nvPr>
            <p:ph type="sldNum" sz="quarter" idx="3"/>
          </p:nvPr>
        </p:nvSpPr>
        <p:spPr bwMode="auto">
          <a:xfrm>
            <a:off x="5438248" y="6948703"/>
            <a:ext cx="4160806" cy="365363"/>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F38672AD-12AE-4354-8ADE-1E86BC48CC2B}" type="slidenum">
              <a:rPr lang="en-US"/>
              <a:pPr>
                <a:defRPr/>
              </a:pPr>
              <a:t>‹#›</a:t>
            </a:fld>
            <a:endParaRPr lang="en-US"/>
          </a:p>
        </p:txBody>
      </p:sp>
    </p:spTree>
    <p:extLst>
      <p:ext uri="{BB962C8B-B14F-4D97-AF65-F5344CB8AC3E}">
        <p14:creationId xmlns:p14="http://schemas.microsoft.com/office/powerpoint/2010/main" val="37340221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1" y="0"/>
            <a:ext cx="4160806" cy="365363"/>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59" name="Rectangle 3"/>
          <p:cNvSpPr>
            <a:spLocks noGrp="1" noChangeArrowheads="1"/>
          </p:cNvSpPr>
          <p:nvPr>
            <p:ph type="dt" idx="1"/>
          </p:nvPr>
        </p:nvSpPr>
        <p:spPr bwMode="auto">
          <a:xfrm>
            <a:off x="5438248" y="0"/>
            <a:ext cx="4160806" cy="365363"/>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45060" name="Rectangle 4"/>
          <p:cNvSpPr>
            <a:spLocks noGrp="1" noRot="1" noChangeAspect="1" noChangeArrowheads="1" noTextEdit="1"/>
          </p:cNvSpPr>
          <p:nvPr>
            <p:ph type="sldImg" idx="2"/>
          </p:nvPr>
        </p:nvSpPr>
        <p:spPr bwMode="auto">
          <a:xfrm>
            <a:off x="2362200" y="549275"/>
            <a:ext cx="4876800" cy="2743200"/>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959692" y="3475487"/>
            <a:ext cx="7681818" cy="329053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1" y="6948703"/>
            <a:ext cx="4160806" cy="365363"/>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63" name="Rectangle 7"/>
          <p:cNvSpPr>
            <a:spLocks noGrp="1" noChangeArrowheads="1"/>
          </p:cNvSpPr>
          <p:nvPr>
            <p:ph type="sldNum" sz="quarter" idx="5"/>
          </p:nvPr>
        </p:nvSpPr>
        <p:spPr bwMode="auto">
          <a:xfrm>
            <a:off x="5438248" y="6948703"/>
            <a:ext cx="4160806" cy="365363"/>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684C7023-1648-4F51-874D-1B6680E39D27}" type="slidenum">
              <a:rPr lang="en-US"/>
              <a:pPr>
                <a:defRPr/>
              </a:pPr>
              <a:t>‹#›</a:t>
            </a:fld>
            <a:endParaRPr lang="en-US"/>
          </a:p>
        </p:txBody>
      </p:sp>
    </p:spTree>
    <p:extLst>
      <p:ext uri="{BB962C8B-B14F-4D97-AF65-F5344CB8AC3E}">
        <p14:creationId xmlns:p14="http://schemas.microsoft.com/office/powerpoint/2010/main" val="297183925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189"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377"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566"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754"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84C7023-1648-4F51-874D-1B6680E39D27}" type="slidenum">
              <a:rPr lang="en-US" smtClean="0"/>
              <a:pPr>
                <a:defRPr/>
              </a:pPr>
              <a:t>1</a:t>
            </a:fld>
            <a:endParaRPr lang="en-US"/>
          </a:p>
        </p:txBody>
      </p:sp>
    </p:spTree>
    <p:extLst>
      <p:ext uri="{BB962C8B-B14F-4D97-AF65-F5344CB8AC3E}">
        <p14:creationId xmlns:p14="http://schemas.microsoft.com/office/powerpoint/2010/main" val="1197332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xfrm>
            <a:off x="457200" y="720725"/>
            <a:ext cx="6400800" cy="3600450"/>
          </a:xfrm>
          <a:ln/>
        </p:spPr>
      </p:sp>
      <p:sp>
        <p:nvSpPr>
          <p:cNvPr id="47107" name="Notes Placeholder 2"/>
          <p:cNvSpPr>
            <a:spLocks noGrp="1"/>
          </p:cNvSpPr>
          <p:nvPr>
            <p:ph type="body" idx="1"/>
          </p:nvPr>
        </p:nvSpPr>
        <p:spPr>
          <a:noFill/>
          <a:ln/>
        </p:spPr>
        <p:txBody>
          <a:bodyPr/>
          <a:lstStyle/>
          <a:p>
            <a:endParaRPr lang="en-US" dirty="0">
              <a:latin typeface="Arial" charset="0"/>
            </a:endParaRPr>
          </a:p>
        </p:txBody>
      </p:sp>
      <p:sp>
        <p:nvSpPr>
          <p:cNvPr id="47108" name="Slide Number Placeholder 3"/>
          <p:cNvSpPr>
            <a:spLocks noGrp="1"/>
          </p:cNvSpPr>
          <p:nvPr>
            <p:ph type="sldNum" sz="quarter" idx="5"/>
          </p:nvPr>
        </p:nvSpPr>
        <p:spPr>
          <a:noFill/>
        </p:spPr>
        <p:txBody>
          <a:bodyPr/>
          <a:lstStyle/>
          <a:p>
            <a:fld id="{1F0E0FD6-A987-4E1A-BCF4-7669DC860F72}" type="slidenum">
              <a:rPr lang="en-US" smtClean="0">
                <a:latin typeface="Arial" charset="0"/>
              </a:rPr>
              <a:pPr/>
              <a:t>2</a:t>
            </a:fld>
            <a:endParaRPr lang="en-US">
              <a:latin typeface="Arial" charset="0"/>
            </a:endParaRPr>
          </a:p>
        </p:txBody>
      </p:sp>
    </p:spTree>
    <p:extLst>
      <p:ext uri="{BB962C8B-B14F-4D97-AF65-F5344CB8AC3E}">
        <p14:creationId xmlns:p14="http://schemas.microsoft.com/office/powerpoint/2010/main" val="1362133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684C7023-1648-4F51-874D-1B6680E39D27}" type="slidenum">
              <a:rPr lang="en-US" smtClean="0"/>
              <a:pPr>
                <a:defRPr/>
              </a:pPr>
              <a:t>4</a:t>
            </a:fld>
            <a:endParaRPr lang="en-US"/>
          </a:p>
        </p:txBody>
      </p:sp>
    </p:spTree>
    <p:extLst>
      <p:ext uri="{BB962C8B-B14F-4D97-AF65-F5344CB8AC3E}">
        <p14:creationId xmlns:p14="http://schemas.microsoft.com/office/powerpoint/2010/main" val="3209788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18CFA-38B5-19E1-188E-32CFE2A485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C5C662-0F48-4C3E-5B44-78143682B2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D1E709-1442-B03B-3D86-A75E96A4CF0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9182344-3BCB-CCF7-FE79-E6C7F8FF7DBA}"/>
              </a:ext>
            </a:extLst>
          </p:cNvPr>
          <p:cNvSpPr>
            <a:spLocks noGrp="1"/>
          </p:cNvSpPr>
          <p:nvPr>
            <p:ph type="sldNum" sz="quarter" idx="5"/>
          </p:nvPr>
        </p:nvSpPr>
        <p:spPr/>
        <p:txBody>
          <a:bodyPr/>
          <a:lstStyle/>
          <a:p>
            <a:pPr>
              <a:defRPr/>
            </a:pPr>
            <a:fld id="{684C7023-1648-4F51-874D-1B6680E39D27}" type="slidenum">
              <a:rPr lang="en-US" smtClean="0"/>
              <a:pPr>
                <a:defRPr/>
              </a:pPr>
              <a:t>5</a:t>
            </a:fld>
            <a:endParaRPr lang="en-US"/>
          </a:p>
        </p:txBody>
      </p:sp>
    </p:spTree>
    <p:extLst>
      <p:ext uri="{BB962C8B-B14F-4D97-AF65-F5344CB8AC3E}">
        <p14:creationId xmlns:p14="http://schemas.microsoft.com/office/powerpoint/2010/main" val="2404222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684C7023-1648-4F51-874D-1B6680E39D27}" type="slidenum">
              <a:rPr lang="en-US" smtClean="0"/>
              <a:pPr>
                <a:defRPr/>
              </a:pPr>
              <a:t>10</a:t>
            </a:fld>
            <a:endParaRPr lang="en-US"/>
          </a:p>
        </p:txBody>
      </p:sp>
    </p:spTree>
    <p:extLst>
      <p:ext uri="{BB962C8B-B14F-4D97-AF65-F5344CB8AC3E}">
        <p14:creationId xmlns:p14="http://schemas.microsoft.com/office/powerpoint/2010/main" val="2808809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684C7023-1648-4F51-874D-1B6680E39D27}" type="slidenum">
              <a:rPr lang="en-US" smtClean="0"/>
              <a:pPr>
                <a:defRPr/>
              </a:pPr>
              <a:t>20</a:t>
            </a:fld>
            <a:endParaRPr lang="en-US"/>
          </a:p>
        </p:txBody>
      </p:sp>
    </p:spTree>
    <p:extLst>
      <p:ext uri="{BB962C8B-B14F-4D97-AF65-F5344CB8AC3E}">
        <p14:creationId xmlns:p14="http://schemas.microsoft.com/office/powerpoint/2010/main" val="2127551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684C7023-1648-4F51-874D-1B6680E39D27}" type="slidenum">
              <a:rPr lang="en-US" smtClean="0"/>
              <a:pPr>
                <a:defRPr/>
              </a:pPr>
              <a:t>22</a:t>
            </a:fld>
            <a:endParaRPr lang="en-US"/>
          </a:p>
        </p:txBody>
      </p:sp>
    </p:spTree>
    <p:extLst>
      <p:ext uri="{BB962C8B-B14F-4D97-AF65-F5344CB8AC3E}">
        <p14:creationId xmlns:p14="http://schemas.microsoft.com/office/powerpoint/2010/main" val="1563395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xfrm>
            <a:off x="457200" y="720725"/>
            <a:ext cx="6400800" cy="3600450"/>
          </a:xfrm>
          <a:ln/>
        </p:spPr>
      </p:sp>
      <p:sp>
        <p:nvSpPr>
          <p:cNvPr id="47107" name="Notes Placeholder 2"/>
          <p:cNvSpPr>
            <a:spLocks noGrp="1"/>
          </p:cNvSpPr>
          <p:nvPr>
            <p:ph type="body" idx="1"/>
          </p:nvPr>
        </p:nvSpPr>
        <p:spPr>
          <a:noFill/>
          <a:ln/>
        </p:spPr>
        <p:txBody>
          <a:bodyPr/>
          <a:lstStyle/>
          <a:p>
            <a:endParaRPr lang="en-US" dirty="0">
              <a:latin typeface="Arial" charset="0"/>
            </a:endParaRPr>
          </a:p>
        </p:txBody>
      </p:sp>
      <p:sp>
        <p:nvSpPr>
          <p:cNvPr id="47108" name="Slide Number Placeholder 3"/>
          <p:cNvSpPr>
            <a:spLocks noGrp="1"/>
          </p:cNvSpPr>
          <p:nvPr>
            <p:ph type="sldNum" sz="quarter" idx="5"/>
          </p:nvPr>
        </p:nvSpPr>
        <p:spPr>
          <a:noFill/>
        </p:spPr>
        <p:txBody>
          <a:bodyPr/>
          <a:lstStyle/>
          <a:p>
            <a:fld id="{1F0E0FD6-A987-4E1A-BCF4-7669DC860F72}" type="slidenum">
              <a:rPr lang="en-US" smtClean="0">
                <a:latin typeface="Arial" charset="0"/>
              </a:rPr>
              <a:pPr/>
              <a:t>24</a:t>
            </a:fld>
            <a:endParaRPr lang="en-US">
              <a:latin typeface="Arial" charset="0"/>
            </a:endParaRPr>
          </a:p>
        </p:txBody>
      </p:sp>
    </p:spTree>
    <p:extLst>
      <p:ext uri="{BB962C8B-B14F-4D97-AF65-F5344CB8AC3E}">
        <p14:creationId xmlns:p14="http://schemas.microsoft.com/office/powerpoint/2010/main" val="39548506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8ADA559F-2ED3-42FB-97D7-7C336CEBC91E}"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EB028D4-0D48-40B4-A2B4-AA16B583E8A8}"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46581A5-8CD7-46EA-B6E3-B84F6F7DE5EF}"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60AE4EA-EF72-4592-B966-0919EDBC0ADC}"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24D84D3-0B6F-43E9-96DD-B384A1346F0B}"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E84CD15-A186-434C-A76C-E16FE73CAB10}"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0B3F1A73-48D6-4B22-86A8-533683877D98}"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3B8BE99A-4DC5-4CD3-AA5A-F0648462A663}"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8D17EAA6-40E0-4638-8426-274C359A2A1E}"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B18C8E3-8727-4A80-8860-67A2C5A4D493}"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6800F85-53AA-4CB9-B5F3-E0A7D91F1348}"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7BFCCC65-4CBD-445E-A057-E1EE8E879751}" type="slidenum">
              <a:rPr lang="en-US" smtClean="0"/>
              <a:pPr>
                <a:defRPr/>
              </a:pPr>
              <a:t>‹#›</a:t>
            </a:fld>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Lst>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1CBCDE-D6D5-5A14-CE03-D9E3AB91F77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149688" y="1679537"/>
            <a:ext cx="7042312" cy="4401445"/>
          </a:xfrm>
          <a:prstGeom prst="rect">
            <a:avLst/>
          </a:prstGeom>
          <a:noFill/>
        </p:spPr>
      </p:pic>
      <p:sp>
        <p:nvSpPr>
          <p:cNvPr id="5122" name="Rectangle 5"/>
          <p:cNvSpPr>
            <a:spLocks noGrp="1" noChangeArrowheads="1"/>
          </p:cNvSpPr>
          <p:nvPr>
            <p:ph type="ctrTitle"/>
          </p:nvPr>
        </p:nvSpPr>
        <p:spPr>
          <a:xfrm>
            <a:off x="0" y="279403"/>
            <a:ext cx="12192000" cy="1470025"/>
          </a:xfrm>
        </p:spPr>
        <p:txBody>
          <a:bodyPr/>
          <a:lstStyle/>
          <a:p>
            <a:pPr eaLnBrk="1" hangingPunct="1"/>
            <a:r>
              <a:rPr lang="en-US" dirty="0"/>
              <a:t>CSCD84: Artificial Intelligence</a:t>
            </a:r>
            <a:br>
              <a:rPr lang="en-US" dirty="0"/>
            </a:br>
            <a:endParaRPr lang="en-US" sz="3600" dirty="0"/>
          </a:p>
        </p:txBody>
      </p:sp>
      <p:sp>
        <p:nvSpPr>
          <p:cNvPr id="5123" name="Rectangle 6"/>
          <p:cNvSpPr>
            <a:spLocks noGrp="1" noChangeArrowheads="1"/>
          </p:cNvSpPr>
          <p:nvPr>
            <p:ph type="subTitle" idx="1"/>
          </p:nvPr>
        </p:nvSpPr>
        <p:spPr>
          <a:xfrm>
            <a:off x="0" y="1295400"/>
            <a:ext cx="12192000" cy="1524000"/>
          </a:xfrm>
        </p:spPr>
        <p:txBody>
          <a:bodyPr/>
          <a:lstStyle/>
          <a:p>
            <a:r>
              <a:rPr lang="pt-BR" sz="4300" dirty="0"/>
              <a:t>Tutorial Week 4: </a:t>
            </a:r>
            <a:r>
              <a:rPr lang="en-US" sz="4400" dirty="0"/>
              <a:t>Local search</a:t>
            </a:r>
            <a:r>
              <a:rPr lang="pt-BR" sz="4300" dirty="0"/>
              <a:t> </a:t>
            </a:r>
          </a:p>
          <a:p>
            <a:r>
              <a:rPr lang="pt-BR" sz="1600" dirty="0"/>
              <a:t>[R&amp;N, 4.1][P&amp;M, 4.6-4.7]</a:t>
            </a:r>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2" name="Text Box 8">
            <a:extLst>
              <a:ext uri="{FF2B5EF4-FFF2-40B4-BE49-F238E27FC236}">
                <a16:creationId xmlns:a16="http://schemas.microsoft.com/office/drawing/2014/main" id="{3A2D07BD-C737-1D6A-81C8-4423F1236FEB}"/>
              </a:ext>
            </a:extLst>
          </p:cNvPr>
          <p:cNvSpPr txBox="1">
            <a:spLocks noChangeArrowheads="1"/>
          </p:cNvSpPr>
          <p:nvPr/>
        </p:nvSpPr>
        <p:spPr bwMode="auto">
          <a:xfrm>
            <a:off x="0" y="5250614"/>
            <a:ext cx="12192000" cy="1531186"/>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Calibri"/>
                <a:cs typeface="Calibri"/>
              </a:rPr>
              <a:t>Erfan Meskar</a:t>
            </a:r>
          </a:p>
          <a:p>
            <a:pPr algn="ctr">
              <a:spcBef>
                <a:spcPct val="50000"/>
              </a:spcBef>
            </a:pPr>
            <a:r>
              <a:rPr lang="en-US" sz="2400" dirty="0">
                <a:latin typeface="Calibri"/>
                <a:cs typeface="Calibri"/>
              </a:rPr>
              <a:t>Winter 2024, University of Toronto, Scarborough </a:t>
            </a:r>
          </a:p>
          <a:p>
            <a:pPr algn="ctr">
              <a:spcBef>
                <a:spcPct val="50000"/>
              </a:spcBef>
            </a:pPr>
            <a:r>
              <a:rPr lang="en-US" sz="1400" dirty="0">
                <a:latin typeface="Calibri"/>
                <a:cs typeface="Calibri"/>
              </a:rPr>
              <a:t>[These slides were adapted from Dan Klein and Pieter Abbeel (ai.berkeley.edu), Francisco Estrada, Bahar Aameri and Sonya Allin, Fahiem Bacchus, David Poole and Alan Mackworth, Percy Liang and Dorsa Sadigh, Lisa Jing Yan, Cesare Tinelli, Dieter Fox, and Dan Weld.]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0" y="1966102"/>
            <a:ext cx="5313916" cy="2925796"/>
          </a:xfrm>
          <a:prstGeom prst="rect">
            <a:avLst/>
          </a:prstGeom>
        </p:spPr>
      </p:pic>
      <p:sp>
        <p:nvSpPr>
          <p:cNvPr id="2" name="Title 1"/>
          <p:cNvSpPr>
            <a:spLocks noGrp="1"/>
          </p:cNvSpPr>
          <p:nvPr>
            <p:ph type="title"/>
          </p:nvPr>
        </p:nvSpPr>
        <p:spPr/>
        <p:txBody>
          <a:bodyPr/>
          <a:lstStyle/>
          <a:p>
            <a:r>
              <a:rPr lang="en-CA" b="0" i="0" dirty="0">
                <a:solidFill>
                  <a:srgbClr val="000000"/>
                </a:solidFill>
                <a:effectLst/>
                <a:latin typeface="Roboto" panose="02000000000000000000" pitchFamily="2" charset="0"/>
              </a:rPr>
              <a:t>🤞 </a:t>
            </a:r>
            <a:r>
              <a:rPr lang="en-US" dirty="0"/>
              <a:t>🚵 Stochastic Hill-climbing</a:t>
            </a:r>
          </a:p>
        </p:txBody>
      </p:sp>
      <p:sp>
        <p:nvSpPr>
          <p:cNvPr id="3" name="Content Placeholder 2"/>
          <p:cNvSpPr>
            <a:spLocks noGrp="1"/>
          </p:cNvSpPr>
          <p:nvPr>
            <p:ph idx="1"/>
          </p:nvPr>
        </p:nvSpPr>
        <p:spPr>
          <a:xfrm>
            <a:off x="5500469" y="1113693"/>
            <a:ext cx="6691532" cy="5607538"/>
          </a:xfrm>
        </p:spPr>
        <p:txBody>
          <a:bodyPr/>
          <a:lstStyle/>
          <a:p>
            <a:pPr marL="0" indent="0">
              <a:spcBef>
                <a:spcPts val="0"/>
              </a:spcBef>
              <a:buNone/>
            </a:pPr>
            <a:r>
              <a:rPr lang="en-US" sz="2800" dirty="0"/>
              <a:t>Random restarts</a:t>
            </a:r>
          </a:p>
          <a:p>
            <a:pPr lvl="1">
              <a:spcBef>
                <a:spcPts val="0"/>
              </a:spcBef>
            </a:pPr>
            <a:r>
              <a:rPr lang="en-US" sz="2400" dirty="0"/>
              <a:t>“If at first you don’t succeed, try, try again”</a:t>
            </a:r>
          </a:p>
          <a:p>
            <a:pPr lvl="1">
              <a:spcBef>
                <a:spcPts val="0"/>
              </a:spcBef>
            </a:pPr>
            <a:r>
              <a:rPr lang="en-US" sz="2400" dirty="0"/>
              <a:t>Conducts a series of Hill-climbing searches from randomly generated initial states, until a goal is found.</a:t>
            </a:r>
          </a:p>
          <a:p>
            <a:pPr lvl="1">
              <a:spcBef>
                <a:spcPts val="0"/>
              </a:spcBef>
            </a:pPr>
            <a:r>
              <a:rPr lang="en-US" sz="2400" dirty="0"/>
              <a:t>It is complete</a:t>
            </a:r>
          </a:p>
          <a:p>
            <a:pPr marL="0" indent="0">
              <a:spcBef>
                <a:spcPts val="0"/>
              </a:spcBef>
              <a:buNone/>
            </a:pPr>
            <a:endParaRPr lang="en-US" sz="2800" dirty="0"/>
          </a:p>
          <a:p>
            <a:pPr marL="0" indent="0">
              <a:spcBef>
                <a:spcPts val="0"/>
              </a:spcBef>
              <a:buNone/>
            </a:pPr>
            <a:r>
              <a:rPr lang="en-US" sz="2800" dirty="0"/>
              <a:t>Random sideways moves</a:t>
            </a:r>
          </a:p>
          <a:p>
            <a:pPr lvl="1">
              <a:spcBef>
                <a:spcPts val="0"/>
              </a:spcBef>
            </a:pPr>
            <a:r>
              <a:rPr lang="en-US" sz="2400" dirty="0"/>
              <a:t>Keep going when we reach a plateau</a:t>
            </a:r>
          </a:p>
          <a:p>
            <a:pPr lvl="1">
              <a:spcBef>
                <a:spcPts val="0"/>
              </a:spcBef>
            </a:pPr>
            <a:r>
              <a:rPr lang="en-US" sz="2400" dirty="0"/>
              <a:t>Escape from shoulders</a:t>
            </a:r>
          </a:p>
          <a:p>
            <a:pPr lvl="1">
              <a:spcBef>
                <a:spcPts val="0"/>
              </a:spcBef>
            </a:pPr>
            <a:r>
              <a:rPr lang="en-US" sz="2400" dirty="0"/>
              <a:t>Loop forever on flat local maxima</a:t>
            </a:r>
          </a:p>
          <a:p>
            <a:pPr lvl="2">
              <a:spcBef>
                <a:spcPts val="0"/>
              </a:spcBef>
            </a:pPr>
            <a:r>
              <a:rPr lang="en-US" sz="2000" dirty="0"/>
              <a:t>Therefore, we can limit the number of consecutive sideways moves, </a:t>
            </a:r>
          </a:p>
          <a:p>
            <a:pPr lvl="3">
              <a:spcBef>
                <a:spcPts val="0"/>
              </a:spcBef>
            </a:pPr>
            <a:r>
              <a:rPr lang="en-US" sz="1600" dirty="0"/>
              <a:t>stopping after say 100 consecutive moves</a:t>
            </a:r>
          </a:p>
          <a:p>
            <a:pPr lvl="1">
              <a:spcBef>
                <a:spcPts val="0"/>
              </a:spcBef>
            </a:pPr>
            <a:r>
              <a:rPr lang="en-US" sz="2400" dirty="0"/>
              <a:t>Taboo Search (constant size list of nodes)</a:t>
            </a:r>
          </a:p>
        </p:txBody>
      </p:sp>
    </p:spTree>
    <p:extLst>
      <p:ext uri="{BB962C8B-B14F-4D97-AF65-F5344CB8AC3E}">
        <p14:creationId xmlns:p14="http://schemas.microsoft.com/office/powerpoint/2010/main" val="2167155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 Hill-climbing on the 8-queens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2200767"/>
                <a:ext cx="5700157" cy="3609235"/>
              </a:xfrm>
            </p:spPr>
            <p:txBody>
              <a:bodyPr/>
              <a:lstStyle/>
              <a:p>
                <a:pPr>
                  <a:spcBef>
                    <a:spcPts val="168"/>
                  </a:spcBef>
                </a:pPr>
                <a:r>
                  <a:rPr lang="en-US" dirty="0"/>
                  <a:t>Allowing 100 sideways moves:</a:t>
                </a:r>
              </a:p>
              <a:p>
                <a:pPr lvl="1">
                  <a:spcBef>
                    <a:spcPts val="168"/>
                  </a:spcBef>
                </a:pPr>
                <a:r>
                  <a:rPr lang="en-US" dirty="0"/>
                  <a:t>Succeeds w/ probability </a:t>
                </a:r>
                <a:r>
                  <a:rPr lang="en-US" dirty="0">
                    <a:solidFill>
                      <a:srgbClr val="C00000"/>
                    </a:solidFill>
                  </a:rPr>
                  <a:t>p</a:t>
                </a:r>
                <a14:m>
                  <m:oMath xmlns:m="http://schemas.openxmlformats.org/officeDocument/2006/math">
                    <m:r>
                      <a:rPr lang="en-CA" b="0" i="1" smtClean="0">
                        <a:solidFill>
                          <a:srgbClr val="C00000"/>
                        </a:solidFill>
                        <a:latin typeface="Cambria Math" panose="02040503050406030204" pitchFamily="18" charset="0"/>
                      </a:rPr>
                      <m:t>≈</m:t>
                    </m:r>
                  </m:oMath>
                </a14:m>
                <a:r>
                  <a:rPr lang="en-US" dirty="0">
                    <a:solidFill>
                      <a:srgbClr val="C00000"/>
                    </a:solidFill>
                  </a:rPr>
                  <a:t>0.94</a:t>
                </a:r>
              </a:p>
              <a:p>
                <a:pPr lvl="1">
                  <a:spcBef>
                    <a:spcPts val="168"/>
                  </a:spcBef>
                </a:pPr>
                <a:r>
                  <a:rPr lang="en-US" dirty="0"/>
                  <a:t>Average number of moves per trial: </a:t>
                </a:r>
                <a:r>
                  <a:rPr lang="en-US" sz="2400" dirty="0">
                    <a:solidFill>
                      <a:srgbClr val="C00000"/>
                    </a:solidFill>
                  </a:rPr>
                  <a:t>21 when succeeding, 65 when getting stuck</a:t>
                </a:r>
                <a:endParaRPr lang="en-US" dirty="0">
                  <a:solidFill>
                    <a:srgbClr val="C00000"/>
                  </a:solidFill>
                </a:endParaRPr>
              </a:p>
              <a:p>
                <a:pPr lvl="1">
                  <a:spcBef>
                    <a:spcPts val="168"/>
                  </a:spcBef>
                </a:pPr>
                <a:r>
                  <a:rPr lang="en-US" dirty="0"/>
                  <a:t>Expected total number of moves needed:</a:t>
                </a:r>
              </a:p>
              <a:p>
                <a:pPr lvl="2">
                  <a:spcBef>
                    <a:spcPts val="168"/>
                  </a:spcBef>
                </a:pPr>
                <a:r>
                  <a:rPr lang="en-US" dirty="0"/>
                  <a:t>65(1-p)/p + 21 </a:t>
                </a:r>
                <a14:m>
                  <m:oMath xmlns:m="http://schemas.openxmlformats.org/officeDocument/2006/math">
                    <m:r>
                      <a:rPr lang="en-CA" b="0" i="1" smtClean="0">
                        <a:latin typeface="Cambria Math" panose="02040503050406030204" pitchFamily="18" charset="0"/>
                      </a:rPr>
                      <m:t>≈</m:t>
                    </m:r>
                  </m:oMath>
                </a14:m>
                <a:r>
                  <a:rPr lang="en-US" dirty="0"/>
                  <a:t>25 moves</a:t>
                </a:r>
              </a:p>
              <a:p>
                <a:pPr lvl="1">
                  <a:spcBef>
                    <a:spcPts val="168"/>
                  </a:spcBef>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2200767"/>
                <a:ext cx="5700157" cy="3609235"/>
              </a:xfrm>
              <a:blipFill>
                <a:blip r:embed="rId2"/>
                <a:stretch>
                  <a:fillRect l="-2673" t="-2105" r="-2673" b="-210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94B1B0C0-2A05-4D05-F072-87585DDCEC09}"/>
              </a:ext>
            </a:extLst>
          </p:cNvPr>
          <p:cNvPicPr>
            <a:picLocks noChangeAspect="1"/>
          </p:cNvPicPr>
          <p:nvPr/>
        </p:nvPicPr>
        <p:blipFill>
          <a:blip r:embed="rId3"/>
          <a:stretch>
            <a:fillRect/>
          </a:stretch>
        </p:blipFill>
        <p:spPr>
          <a:xfrm>
            <a:off x="6096000" y="2542487"/>
            <a:ext cx="5313916" cy="2925796"/>
          </a:xfrm>
          <a:prstGeom prst="rect">
            <a:avLst/>
          </a:prstGeom>
        </p:spPr>
      </p:pic>
    </p:spTree>
    <p:extLst>
      <p:ext uri="{BB962C8B-B14F-4D97-AF65-F5344CB8AC3E}">
        <p14:creationId xmlns:p14="http://schemas.microsoft.com/office/powerpoint/2010/main" val="1299487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Simulated annealing</a:t>
            </a:r>
          </a:p>
        </p:txBody>
      </p:sp>
      <p:sp>
        <p:nvSpPr>
          <p:cNvPr id="3" name="Content Placeholder 2"/>
          <p:cNvSpPr>
            <a:spLocks noGrp="1"/>
          </p:cNvSpPr>
          <p:nvPr>
            <p:ph idx="1"/>
          </p:nvPr>
        </p:nvSpPr>
        <p:spPr>
          <a:xfrm>
            <a:off x="406400" y="1397001"/>
            <a:ext cx="6123353" cy="4729164"/>
          </a:xfrm>
        </p:spPr>
        <p:txBody>
          <a:bodyPr/>
          <a:lstStyle/>
          <a:p>
            <a:r>
              <a:rPr lang="en-US" sz="2600" dirty="0"/>
              <a:t>Resembles the annealing process used to cool metals slowly to reach an ordered/Crystallized (low-energy) state</a:t>
            </a:r>
          </a:p>
          <a:p>
            <a:r>
              <a:rPr lang="en-US" sz="2600" dirty="0"/>
              <a:t>Basic idea: </a:t>
            </a:r>
          </a:p>
          <a:p>
            <a:pPr lvl="1"/>
            <a:r>
              <a:rPr lang="en-US" sz="2600" dirty="0"/>
              <a:t>Allow “bad” moves occasionally, depending on “temperature”</a:t>
            </a:r>
          </a:p>
          <a:p>
            <a:pPr lvl="1"/>
            <a:r>
              <a:rPr lang="en-US" sz="2600" dirty="0"/>
              <a:t>High temperature =&gt; more bad moves allowed, shake the system out of its local minimum</a:t>
            </a:r>
          </a:p>
          <a:p>
            <a:pPr lvl="1"/>
            <a:r>
              <a:rPr lang="en-US" sz="2600" dirty="0"/>
              <a:t>Gradually reduce temperature according to some schedule</a:t>
            </a:r>
          </a:p>
        </p:txBody>
      </p:sp>
      <p:pic>
        <p:nvPicPr>
          <p:cNvPr id="2052" name="Picture 4" descr="The Traveling Salesman with Simulated Annealing, R, and Shiny - Todd W.  Schneider">
            <a:extLst>
              <a:ext uri="{FF2B5EF4-FFF2-40B4-BE49-F238E27FC236}">
                <a16:creationId xmlns:a16="http://schemas.microsoft.com/office/drawing/2014/main" id="{F5D64EA8-83B7-DC05-081D-2E59C723F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9753" y="1141045"/>
            <a:ext cx="5515708" cy="5515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7232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3748C89E-4E2C-034D-9245-220DBF1143A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76962" y="2186615"/>
            <a:ext cx="3557833" cy="3321038"/>
          </a:xfrm>
          <a:prstGeom prst="rect">
            <a:avLst/>
          </a:prstGeom>
          <a:noFill/>
        </p:spPr>
      </p:pic>
      <p:sp>
        <p:nvSpPr>
          <p:cNvPr id="2" name="Title 1"/>
          <p:cNvSpPr>
            <a:spLocks noGrp="1"/>
          </p:cNvSpPr>
          <p:nvPr>
            <p:ph type="title"/>
          </p:nvPr>
        </p:nvSpPr>
        <p:spPr/>
        <p:txBody>
          <a:bodyPr/>
          <a:lstStyle/>
          <a:p>
            <a:r>
              <a:rPr lang="en-US" dirty="0"/>
              <a:t>⛏️ Simulated annealing algorithm</a:t>
            </a:r>
          </a:p>
        </p:txBody>
      </p:sp>
      <p:sp>
        <p:nvSpPr>
          <p:cNvPr id="3" name="Content Placeholder 2"/>
          <p:cNvSpPr>
            <a:spLocks noGrp="1"/>
          </p:cNvSpPr>
          <p:nvPr>
            <p:ph idx="1"/>
          </p:nvPr>
        </p:nvSpPr>
        <p:spPr>
          <a:xfrm>
            <a:off x="228600" y="1397001"/>
            <a:ext cx="11963400" cy="4729164"/>
          </a:xfrm>
        </p:spPr>
        <p:txBody>
          <a:bodyPr/>
          <a:lstStyle/>
          <a:p>
            <a:pPr marL="0" indent="0">
              <a:buNone/>
            </a:pPr>
            <a:r>
              <a:rPr lang="en-US" sz="2400" b="1" dirty="0">
                <a:solidFill>
                  <a:srgbClr val="CE00BB"/>
                </a:solidFill>
              </a:rPr>
              <a:t>function</a:t>
            </a:r>
            <a:r>
              <a:rPr lang="en-US" sz="2400" b="1" dirty="0"/>
              <a:t> </a:t>
            </a:r>
            <a:r>
              <a:rPr lang="en-US" sz="2400" dirty="0">
                <a:solidFill>
                  <a:srgbClr val="008000"/>
                </a:solidFill>
              </a:rPr>
              <a:t>SIMULATED-ANNEALING</a:t>
            </a:r>
            <a:r>
              <a:rPr lang="en-US" sz="2400" dirty="0"/>
              <a:t>(</a:t>
            </a:r>
            <a:r>
              <a:rPr lang="en-US" sz="2400" dirty="0" err="1">
                <a:solidFill>
                  <a:srgbClr val="0000FF"/>
                </a:solidFill>
              </a:rPr>
              <a:t>problem</a:t>
            </a:r>
            <a:r>
              <a:rPr lang="en-US" sz="2400" dirty="0" err="1"/>
              <a:t>,</a:t>
            </a:r>
            <a:r>
              <a:rPr lang="en-US" sz="2400" dirty="0" err="1">
                <a:solidFill>
                  <a:srgbClr val="0000FF"/>
                </a:solidFill>
              </a:rPr>
              <a:t>schedule</a:t>
            </a:r>
            <a:r>
              <a:rPr lang="en-US" sz="2400" dirty="0"/>
              <a:t>) </a:t>
            </a:r>
            <a:r>
              <a:rPr lang="en-US" sz="2400" b="1" dirty="0">
                <a:solidFill>
                  <a:srgbClr val="CE00BB"/>
                </a:solidFill>
              </a:rPr>
              <a:t>returns </a:t>
            </a:r>
            <a:r>
              <a:rPr lang="en-US" sz="2400" dirty="0"/>
              <a:t>a  state</a:t>
            </a:r>
          </a:p>
          <a:p>
            <a:pPr marL="0" indent="0">
              <a:buNone/>
            </a:pPr>
            <a:r>
              <a:rPr lang="en-US" sz="1800" dirty="0">
                <a:solidFill>
                  <a:schemeClr val="tx1"/>
                </a:solidFill>
              </a:rPr>
              <a:t>\\ inputs: </a:t>
            </a:r>
            <a:r>
              <a:rPr lang="en-US" sz="1800" i="1" dirty="0">
                <a:solidFill>
                  <a:schemeClr val="tx1"/>
                </a:solidFill>
              </a:rPr>
              <a:t>problem, </a:t>
            </a:r>
            <a:r>
              <a:rPr lang="en-US" sz="1800" dirty="0">
                <a:solidFill>
                  <a:schemeClr val="tx1"/>
                </a:solidFill>
              </a:rPr>
              <a:t>a problem</a:t>
            </a:r>
          </a:p>
          <a:p>
            <a:pPr marL="0" indent="0">
              <a:buNone/>
            </a:pPr>
            <a:r>
              <a:rPr lang="en-US" sz="1800" dirty="0">
                <a:solidFill>
                  <a:schemeClr val="tx1"/>
                </a:solidFill>
              </a:rPr>
              <a:t>\\               </a:t>
            </a:r>
            <a:r>
              <a:rPr lang="en-US" sz="1800" i="1" dirty="0">
                <a:solidFill>
                  <a:schemeClr val="tx1"/>
                </a:solidFill>
              </a:rPr>
              <a:t>schedule</a:t>
            </a:r>
            <a:r>
              <a:rPr lang="en-US" sz="1800" dirty="0">
                <a:solidFill>
                  <a:schemeClr val="tx1"/>
                </a:solidFill>
              </a:rPr>
              <a:t>, a mapping from time to “temperature”</a:t>
            </a:r>
            <a:endParaRPr lang="en-US" sz="1800" i="1" dirty="0">
              <a:solidFill>
                <a:schemeClr val="tx1"/>
              </a:solidFill>
            </a:endParaRPr>
          </a:p>
          <a:p>
            <a:pPr marL="0" indent="0">
              <a:buNone/>
            </a:pPr>
            <a:r>
              <a:rPr lang="en-US" sz="2400" dirty="0">
                <a:solidFill>
                  <a:srgbClr val="0000FF"/>
                </a:solidFill>
              </a:rPr>
              <a:t>current</a:t>
            </a:r>
            <a:r>
              <a:rPr lang="en-US" sz="2400" dirty="0"/>
              <a:t> ← </a:t>
            </a:r>
            <a:r>
              <a:rPr lang="en-US" sz="2400" dirty="0" err="1">
                <a:solidFill>
                  <a:srgbClr val="0000FF"/>
                </a:solidFill>
              </a:rPr>
              <a:t>problem</a:t>
            </a:r>
            <a:r>
              <a:rPr lang="en-US" sz="2400" dirty="0" err="1"/>
              <a:t>.initial</a:t>
            </a:r>
            <a:r>
              <a:rPr lang="en-US" sz="2400" dirty="0"/>
              <a:t>-state </a:t>
            </a:r>
          </a:p>
          <a:p>
            <a:pPr marL="0" indent="0">
              <a:buNone/>
            </a:pPr>
            <a:r>
              <a:rPr lang="en-US" sz="2400" b="1" dirty="0">
                <a:solidFill>
                  <a:srgbClr val="CE00BB"/>
                </a:solidFill>
              </a:rPr>
              <a:t>for</a:t>
            </a:r>
            <a:r>
              <a:rPr lang="en-US" sz="2400" b="1" dirty="0"/>
              <a:t> </a:t>
            </a:r>
            <a:r>
              <a:rPr lang="en-US" sz="2400" dirty="0">
                <a:solidFill>
                  <a:srgbClr val="0000FF"/>
                </a:solidFill>
              </a:rPr>
              <a:t>t</a:t>
            </a:r>
            <a:r>
              <a:rPr lang="en-US" sz="2400" dirty="0"/>
              <a:t> = 1 </a:t>
            </a:r>
            <a:r>
              <a:rPr lang="en-US" sz="2400" b="1" dirty="0"/>
              <a:t>to </a:t>
            </a:r>
            <a:r>
              <a:rPr lang="en-US" sz="2400" dirty="0"/>
              <a:t>∞</a:t>
            </a:r>
            <a:r>
              <a:rPr lang="en-US" sz="2400" b="1" dirty="0"/>
              <a:t> </a:t>
            </a:r>
            <a:r>
              <a:rPr lang="en-US" sz="2400" b="1" dirty="0">
                <a:solidFill>
                  <a:srgbClr val="CE00BB"/>
                </a:solidFill>
              </a:rPr>
              <a:t>do</a:t>
            </a:r>
            <a:endParaRPr lang="en-US" sz="2400" dirty="0">
              <a:solidFill>
                <a:srgbClr val="CE00BB"/>
              </a:solidFill>
            </a:endParaRPr>
          </a:p>
          <a:p>
            <a:pPr marL="0" indent="0">
              <a:buNone/>
            </a:pPr>
            <a:r>
              <a:rPr lang="en-US" sz="2400" dirty="0"/>
              <a:t>        </a:t>
            </a:r>
            <a:r>
              <a:rPr lang="en-US" sz="2400" dirty="0">
                <a:solidFill>
                  <a:srgbClr val="0000FF"/>
                </a:solidFill>
              </a:rPr>
              <a:t>T</a:t>
            </a:r>
            <a:r>
              <a:rPr lang="en-US" sz="2400" dirty="0"/>
              <a:t> ←</a:t>
            </a:r>
            <a:r>
              <a:rPr lang="en-US" sz="2400" dirty="0">
                <a:solidFill>
                  <a:srgbClr val="0000FF"/>
                </a:solidFill>
              </a:rPr>
              <a:t>schedule</a:t>
            </a:r>
            <a:r>
              <a:rPr lang="en-US" sz="2400" dirty="0"/>
              <a:t>(t) </a:t>
            </a:r>
            <a:r>
              <a:rPr lang="en-US" sz="1800" dirty="0">
                <a:solidFill>
                  <a:schemeClr val="tx1"/>
                </a:solidFill>
              </a:rPr>
              <a:t>\\ a temperature that controls the prob. of downward steps</a:t>
            </a:r>
            <a:br>
              <a:rPr lang="en-US" sz="2400" dirty="0"/>
            </a:br>
            <a:r>
              <a:rPr lang="en-US" sz="2400" dirty="0"/>
              <a:t>        </a:t>
            </a:r>
            <a:r>
              <a:rPr lang="en-US" sz="2400" b="1" dirty="0">
                <a:solidFill>
                  <a:srgbClr val="CE00BB"/>
                </a:solidFill>
              </a:rPr>
              <a:t>if</a:t>
            </a:r>
            <a:r>
              <a:rPr lang="en-US" sz="2400" b="1" dirty="0"/>
              <a:t> </a:t>
            </a:r>
            <a:r>
              <a:rPr lang="en-US" sz="2400" dirty="0">
                <a:solidFill>
                  <a:srgbClr val="0000FF"/>
                </a:solidFill>
              </a:rPr>
              <a:t>T</a:t>
            </a:r>
            <a:r>
              <a:rPr lang="en-US" sz="2400" dirty="0"/>
              <a:t> = 0 </a:t>
            </a:r>
            <a:r>
              <a:rPr lang="en-US" sz="2400" b="1" dirty="0">
                <a:solidFill>
                  <a:srgbClr val="CE00BB"/>
                </a:solidFill>
              </a:rPr>
              <a:t>then return </a:t>
            </a:r>
            <a:r>
              <a:rPr lang="en-US" sz="2400" dirty="0">
                <a:solidFill>
                  <a:srgbClr val="0000FF"/>
                </a:solidFill>
              </a:rPr>
              <a:t>current</a:t>
            </a:r>
            <a:br>
              <a:rPr lang="en-US" sz="2400" dirty="0"/>
            </a:br>
            <a:r>
              <a:rPr lang="en-US" sz="2400" dirty="0"/>
              <a:t>        </a:t>
            </a:r>
            <a:r>
              <a:rPr lang="en-US" sz="2400" dirty="0">
                <a:solidFill>
                  <a:srgbClr val="0000FF"/>
                </a:solidFill>
              </a:rPr>
              <a:t>next</a:t>
            </a:r>
            <a:r>
              <a:rPr lang="en-US" sz="2400" dirty="0"/>
              <a:t> ← a randomly selected successor of </a:t>
            </a:r>
            <a:r>
              <a:rPr lang="en-US" sz="2400" dirty="0">
                <a:solidFill>
                  <a:srgbClr val="0000FF"/>
                </a:solidFill>
              </a:rPr>
              <a:t>current</a:t>
            </a:r>
            <a:r>
              <a:rPr lang="en-US" sz="2400" dirty="0"/>
              <a:t> </a:t>
            </a:r>
          </a:p>
          <a:p>
            <a:pPr marL="0" indent="0">
              <a:buNone/>
            </a:pPr>
            <a:r>
              <a:rPr lang="en-US" sz="2400" dirty="0"/>
              <a:t>        </a:t>
            </a:r>
            <a:r>
              <a:rPr lang="en-US" sz="2400" dirty="0">
                <a:solidFill>
                  <a:srgbClr val="0000FF"/>
                </a:solidFill>
              </a:rPr>
              <a:t>∆E </a:t>
            </a:r>
            <a:r>
              <a:rPr lang="en-US" sz="2400" dirty="0"/>
              <a:t>← </a:t>
            </a:r>
            <a:r>
              <a:rPr lang="en-US" sz="2400" dirty="0" err="1">
                <a:solidFill>
                  <a:srgbClr val="0000FF"/>
                </a:solidFill>
              </a:rPr>
              <a:t>next</a:t>
            </a:r>
            <a:r>
              <a:rPr lang="en-US" sz="2400" dirty="0" err="1"/>
              <a:t>.value</a:t>
            </a:r>
            <a:r>
              <a:rPr lang="en-US" sz="2400" dirty="0"/>
              <a:t> – </a:t>
            </a:r>
            <a:r>
              <a:rPr lang="en-US" sz="2400" dirty="0" err="1">
                <a:solidFill>
                  <a:srgbClr val="0000FF"/>
                </a:solidFill>
              </a:rPr>
              <a:t>current</a:t>
            </a:r>
            <a:r>
              <a:rPr lang="en-US" sz="2400" dirty="0" err="1"/>
              <a:t>.value</a:t>
            </a:r>
            <a:r>
              <a:rPr lang="en-US" sz="2400" dirty="0"/>
              <a:t> </a:t>
            </a:r>
            <a:r>
              <a:rPr lang="en-US" sz="1800" dirty="0">
                <a:solidFill>
                  <a:schemeClr val="tx1"/>
                </a:solidFill>
              </a:rPr>
              <a:t>\\ change in energy</a:t>
            </a:r>
            <a:br>
              <a:rPr lang="en-US" sz="2400" dirty="0"/>
            </a:br>
            <a:r>
              <a:rPr lang="en-US" sz="2400" dirty="0"/>
              <a:t>        </a:t>
            </a:r>
            <a:r>
              <a:rPr lang="en-US" sz="2400" b="1" dirty="0">
                <a:solidFill>
                  <a:srgbClr val="CE00BB"/>
                </a:solidFill>
              </a:rPr>
              <a:t>if</a:t>
            </a:r>
            <a:r>
              <a:rPr lang="en-US" sz="2400" b="1" dirty="0"/>
              <a:t> </a:t>
            </a:r>
            <a:r>
              <a:rPr lang="en-US" sz="2400" dirty="0">
                <a:solidFill>
                  <a:srgbClr val="0000FF"/>
                </a:solidFill>
              </a:rPr>
              <a:t>∆E </a:t>
            </a:r>
            <a:r>
              <a:rPr lang="en-US" sz="2400" dirty="0"/>
              <a:t>&gt; 0 </a:t>
            </a:r>
            <a:r>
              <a:rPr lang="en-US" sz="2400" b="1" dirty="0">
                <a:solidFill>
                  <a:srgbClr val="CE00BB"/>
                </a:solidFill>
              </a:rPr>
              <a:t>then</a:t>
            </a:r>
            <a:r>
              <a:rPr lang="en-US" sz="2400" b="1" dirty="0"/>
              <a:t> </a:t>
            </a:r>
            <a:r>
              <a:rPr lang="en-US" sz="2400" dirty="0">
                <a:solidFill>
                  <a:srgbClr val="0000FF"/>
                </a:solidFill>
              </a:rPr>
              <a:t>current</a:t>
            </a:r>
            <a:r>
              <a:rPr lang="en-US" sz="2400" dirty="0"/>
              <a:t> ← </a:t>
            </a:r>
            <a:r>
              <a:rPr lang="en-US" sz="2400" dirty="0">
                <a:solidFill>
                  <a:srgbClr val="0000FF"/>
                </a:solidFill>
              </a:rPr>
              <a:t>next</a:t>
            </a:r>
            <a:br>
              <a:rPr lang="en-US" sz="2400" dirty="0"/>
            </a:br>
            <a:r>
              <a:rPr lang="en-US" sz="2400" dirty="0"/>
              <a:t>                         </a:t>
            </a:r>
            <a:r>
              <a:rPr lang="en-US" sz="2400" b="1" dirty="0">
                <a:solidFill>
                  <a:srgbClr val="CE00BB"/>
                </a:solidFill>
              </a:rPr>
              <a:t>else</a:t>
            </a:r>
            <a:r>
              <a:rPr lang="en-US" sz="2400" b="1" dirty="0"/>
              <a:t> </a:t>
            </a:r>
            <a:r>
              <a:rPr lang="en-US" sz="2400" dirty="0">
                <a:solidFill>
                  <a:srgbClr val="0000FF"/>
                </a:solidFill>
              </a:rPr>
              <a:t>current</a:t>
            </a:r>
            <a:r>
              <a:rPr lang="en-US" sz="2400" dirty="0"/>
              <a:t> ← </a:t>
            </a:r>
            <a:r>
              <a:rPr lang="en-US" sz="2400" dirty="0">
                <a:solidFill>
                  <a:srgbClr val="0000FF"/>
                </a:solidFill>
              </a:rPr>
              <a:t>next</a:t>
            </a:r>
            <a:r>
              <a:rPr lang="en-US" sz="2400" dirty="0"/>
              <a:t> only with probability </a:t>
            </a:r>
            <a:r>
              <a:rPr lang="en-US" sz="2400" dirty="0" err="1">
                <a:solidFill>
                  <a:srgbClr val="FF0000"/>
                </a:solidFill>
              </a:rPr>
              <a:t>e</a:t>
            </a:r>
            <a:r>
              <a:rPr lang="en-US" sz="2400" baseline="30000" dirty="0" err="1">
                <a:solidFill>
                  <a:srgbClr val="FF0000"/>
                </a:solidFill>
              </a:rPr>
              <a:t>∆E</a:t>
            </a:r>
            <a:r>
              <a:rPr lang="en-US" sz="2400" baseline="30000" dirty="0">
                <a:solidFill>
                  <a:srgbClr val="FF0000"/>
                </a:solidFill>
              </a:rPr>
              <a:t>/T</a:t>
            </a:r>
            <a:r>
              <a:rPr lang="en-US" sz="2400" dirty="0"/>
              <a:t> </a:t>
            </a:r>
          </a:p>
          <a:p>
            <a:pPr marL="0" indent="0">
              <a:buNone/>
            </a:pPr>
            <a:endParaRPr lang="en-US" sz="2400" dirty="0"/>
          </a:p>
        </p:txBody>
      </p:sp>
    </p:spTree>
    <p:extLst>
      <p:ext uri="{BB962C8B-B14F-4D97-AF65-F5344CB8AC3E}">
        <p14:creationId xmlns:p14="http://schemas.microsoft.com/office/powerpoint/2010/main" val="3164066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dirty="0"/>
              <a:t>⛏️ Simulated Annealing</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76962" y="1371606"/>
            <a:ext cx="3557833" cy="3321038"/>
          </a:xfrm>
          <a:prstGeom prst="rect">
            <a:avLst/>
          </a:prstGeom>
          <a:noFill/>
        </p:spPr>
      </p:pic>
      <p:sp>
        <p:nvSpPr>
          <p:cNvPr id="948227" name="Rectangle 3"/>
          <p:cNvSpPr>
            <a:spLocks noGrp="1" noChangeArrowheads="1"/>
          </p:cNvSpPr>
          <p:nvPr>
            <p:ph idx="1"/>
          </p:nvPr>
        </p:nvSpPr>
        <p:spPr>
          <a:xfrm>
            <a:off x="457200" y="1371600"/>
            <a:ext cx="8686800" cy="4876800"/>
          </a:xfrm>
          <a:solidFill>
            <a:schemeClr val="bg1"/>
          </a:solidFill>
        </p:spPr>
        <p:txBody>
          <a:bodyPr/>
          <a:lstStyle/>
          <a:p>
            <a:pPr>
              <a:lnSpc>
                <a:spcPct val="80000"/>
              </a:lnSpc>
            </a:pPr>
            <a:r>
              <a:rPr lang="en-US" sz="2800" dirty="0"/>
              <a:t>Theoretical guarantee:</a:t>
            </a:r>
          </a:p>
          <a:p>
            <a:pPr lvl="1">
              <a:lnSpc>
                <a:spcPct val="80000"/>
              </a:lnSpc>
            </a:pPr>
            <a:r>
              <a:rPr lang="en-US" sz="2400" dirty="0"/>
              <a:t>If </a:t>
            </a:r>
            <a:r>
              <a:rPr lang="en-US" sz="2400" i="1" dirty="0"/>
              <a:t>T</a:t>
            </a:r>
            <a:r>
              <a:rPr lang="en-US" sz="2400" dirty="0"/>
              <a:t> decreased slowly enough, will converge to optimal state!</a:t>
            </a:r>
            <a:endParaRPr lang="en-US" sz="2800" dirty="0"/>
          </a:p>
          <a:p>
            <a:pPr eaLnBrk="1" hangingPunct="1">
              <a:lnSpc>
                <a:spcPct val="80000"/>
              </a:lnSpc>
            </a:pPr>
            <a:r>
              <a:rPr lang="en-US" sz="2800" dirty="0"/>
              <a:t>Sounds like magic, but reality is reality:</a:t>
            </a:r>
          </a:p>
          <a:p>
            <a:pPr lvl="1">
              <a:lnSpc>
                <a:spcPct val="80000"/>
              </a:lnSpc>
            </a:pPr>
            <a:r>
              <a:rPr lang="en-US" sz="2400" dirty="0"/>
              <a:t>The more downhill steps you need to escape a local optimum, the less likely you are ever to make them all in a row</a:t>
            </a:r>
          </a:p>
          <a:p>
            <a:pPr lvl="1" eaLnBrk="1" hangingPunct="1">
              <a:lnSpc>
                <a:spcPct val="80000"/>
              </a:lnSpc>
            </a:pPr>
            <a:r>
              <a:rPr lang="en-US" sz="2400" dirty="0"/>
              <a:t>“Slowly enough” may mean exponentially slowly</a:t>
            </a:r>
          </a:p>
          <a:p>
            <a:pPr lvl="1">
              <a:lnSpc>
                <a:spcPct val="80000"/>
              </a:lnSpc>
            </a:pPr>
            <a:r>
              <a:rPr lang="en-US" sz="2400" dirty="0"/>
              <a:t>Random restart hill climbing also converges to the optimal state…</a:t>
            </a:r>
            <a:endParaRPr lang="en-US" sz="2800" dirty="0"/>
          </a:p>
          <a:p>
            <a:pPr>
              <a:lnSpc>
                <a:spcPct val="80000"/>
              </a:lnSpc>
            </a:pPr>
            <a:r>
              <a:rPr lang="en-US" sz="2800" dirty="0"/>
              <a:t>Simulated annealing and its relatives are a key workhorse in Very Large Scale Integration (VLSI) layout and other optimal configuration problems</a:t>
            </a:r>
          </a:p>
          <a:p>
            <a:pPr>
              <a:lnSpc>
                <a:spcPct val="80000"/>
              </a:lnSpc>
            </a:pPr>
            <a:r>
              <a:rPr lang="en-US" sz="2800" dirty="0"/>
              <a:t>Asymptotically Optimal</a:t>
            </a:r>
          </a:p>
        </p:txBody>
      </p:sp>
    </p:spTree>
    <p:extLst>
      <p:ext uri="{BB962C8B-B14F-4D97-AF65-F5344CB8AC3E}">
        <p14:creationId xmlns:p14="http://schemas.microsoft.com/office/powerpoint/2010/main" val="98401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822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4822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822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48227">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4822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48227">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48227">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4822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Local beam search</a:t>
            </a:r>
          </a:p>
        </p:txBody>
      </p:sp>
      <p:sp>
        <p:nvSpPr>
          <p:cNvPr id="3" name="Content Placeholder 2"/>
          <p:cNvSpPr>
            <a:spLocks noGrp="1"/>
          </p:cNvSpPr>
          <p:nvPr>
            <p:ph idx="1"/>
          </p:nvPr>
        </p:nvSpPr>
        <p:spPr/>
        <p:txBody>
          <a:bodyPr/>
          <a:lstStyle/>
          <a:p>
            <a:r>
              <a:rPr lang="en-US" dirty="0"/>
              <a:t>Basic idea:</a:t>
            </a:r>
          </a:p>
          <a:p>
            <a:pPr lvl="1"/>
            <a:r>
              <a:rPr lang="en-US" i="1" dirty="0">
                <a:solidFill>
                  <a:srgbClr val="CE00BB"/>
                </a:solidFill>
              </a:rPr>
              <a:t>K</a:t>
            </a:r>
            <a:r>
              <a:rPr lang="en-US" dirty="0"/>
              <a:t> copies of a local search algorithm, initialized randomly</a:t>
            </a:r>
          </a:p>
          <a:p>
            <a:pPr lvl="1"/>
            <a:r>
              <a:rPr lang="en-US" dirty="0"/>
              <a:t>For each iteration</a:t>
            </a:r>
          </a:p>
          <a:p>
            <a:pPr lvl="2"/>
            <a:r>
              <a:rPr lang="en-US" dirty="0"/>
              <a:t>Generate ALL successors from </a:t>
            </a:r>
            <a:r>
              <a:rPr lang="en-US" i="1" dirty="0">
                <a:solidFill>
                  <a:srgbClr val="CE00BB"/>
                </a:solidFill>
              </a:rPr>
              <a:t>K</a:t>
            </a:r>
            <a:r>
              <a:rPr lang="en-US" dirty="0"/>
              <a:t> current states</a:t>
            </a:r>
          </a:p>
          <a:p>
            <a:pPr lvl="2"/>
            <a:r>
              <a:rPr lang="en-US" dirty="0"/>
              <a:t>Choose best </a:t>
            </a:r>
            <a:r>
              <a:rPr lang="en-US" i="1" dirty="0">
                <a:solidFill>
                  <a:srgbClr val="CE00BB"/>
                </a:solidFill>
              </a:rPr>
              <a:t>K</a:t>
            </a:r>
            <a:r>
              <a:rPr lang="en-US" dirty="0"/>
              <a:t> of these to be the new current states</a:t>
            </a:r>
          </a:p>
          <a:p>
            <a:r>
              <a:rPr lang="en-US" dirty="0"/>
              <a:t>Problem:</a:t>
            </a:r>
          </a:p>
          <a:p>
            <a:pPr lvl="1"/>
            <a:r>
              <a:rPr lang="en-US" dirty="0"/>
              <a:t>Quite often, all </a:t>
            </a:r>
            <a:r>
              <a:rPr lang="en-US" i="1" dirty="0">
                <a:solidFill>
                  <a:srgbClr val="CE00BB"/>
                </a:solidFill>
              </a:rPr>
              <a:t>K</a:t>
            </a:r>
            <a:r>
              <a:rPr lang="en-US" dirty="0"/>
              <a:t> states end up on the same local hill.</a:t>
            </a:r>
          </a:p>
        </p:txBody>
      </p:sp>
    </p:spTree>
    <p:extLst>
      <p:ext uri="{BB962C8B-B14F-4D97-AF65-F5344CB8AC3E}">
        <p14:creationId xmlns:p14="http://schemas.microsoft.com/office/powerpoint/2010/main" val="4013667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93181-877F-FF95-261A-0A0A7849FC5C}"/>
              </a:ext>
            </a:extLst>
          </p:cNvPr>
          <p:cNvSpPr>
            <a:spLocks noGrp="1"/>
          </p:cNvSpPr>
          <p:nvPr>
            <p:ph type="title"/>
          </p:nvPr>
        </p:nvSpPr>
        <p:spPr/>
        <p:txBody>
          <a:bodyPr/>
          <a:lstStyle/>
          <a:p>
            <a:r>
              <a:rPr lang="en-US" dirty="0"/>
              <a:t>☰ Beam search example (</a:t>
            </a:r>
            <a:r>
              <a:rPr lang="en-US" i="1" dirty="0">
                <a:solidFill>
                  <a:srgbClr val="CE00BB"/>
                </a:solidFill>
              </a:rPr>
              <a:t>K</a:t>
            </a:r>
            <a:r>
              <a:rPr lang="en-US" dirty="0">
                <a:solidFill>
                  <a:srgbClr val="CE00BB"/>
                </a:solidFill>
              </a:rPr>
              <a:t>=4</a:t>
            </a:r>
            <a:r>
              <a:rPr lang="en-US" dirty="0"/>
              <a:t>)</a:t>
            </a:r>
          </a:p>
        </p:txBody>
      </p:sp>
      <p:sp>
        <p:nvSpPr>
          <p:cNvPr id="4" name="Oval 3">
            <a:extLst>
              <a:ext uri="{FF2B5EF4-FFF2-40B4-BE49-F238E27FC236}">
                <a16:creationId xmlns:a16="http://schemas.microsoft.com/office/drawing/2014/main" id="{59402ED0-19AC-7BA9-E67C-AE5C270328A1}"/>
              </a:ext>
            </a:extLst>
          </p:cNvPr>
          <p:cNvSpPr/>
          <p:nvPr/>
        </p:nvSpPr>
        <p:spPr>
          <a:xfrm>
            <a:off x="914400" y="2078182"/>
            <a:ext cx="249382" cy="2493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CC104E1-B5F2-793A-4DED-8DAAA8F4816D}"/>
              </a:ext>
            </a:extLst>
          </p:cNvPr>
          <p:cNvSpPr txBox="1"/>
          <p:nvPr/>
        </p:nvSpPr>
        <p:spPr bwMode="auto">
          <a:xfrm>
            <a:off x="593764" y="1995054"/>
            <a:ext cx="314506" cy="400108"/>
          </a:xfrm>
          <a:prstGeom prst="rect">
            <a:avLst/>
          </a:prstGeom>
          <a:noFill/>
          <a:ln w="9525">
            <a:noFill/>
            <a:miter lim="800000"/>
            <a:headEnd/>
            <a:tailEnd/>
          </a:ln>
        </p:spPr>
        <p:txBody>
          <a:bodyPr wrap="none" lIns="91438" tIns="45719" rIns="91438" bIns="45719" rtlCol="0">
            <a:spAutoFit/>
          </a:bodyPr>
          <a:lstStyle/>
          <a:p>
            <a:r>
              <a:rPr lang="en-US" sz="2000" dirty="0">
                <a:latin typeface="Calibri"/>
                <a:cs typeface="Calibri"/>
              </a:rPr>
              <a:t>8</a:t>
            </a:r>
          </a:p>
        </p:txBody>
      </p:sp>
      <p:sp>
        <p:nvSpPr>
          <p:cNvPr id="18" name="Oval 17">
            <a:extLst>
              <a:ext uri="{FF2B5EF4-FFF2-40B4-BE49-F238E27FC236}">
                <a16:creationId xmlns:a16="http://schemas.microsoft.com/office/drawing/2014/main" id="{70EAC449-35EE-F16F-DAE6-CE50BE8D7115}"/>
              </a:ext>
            </a:extLst>
          </p:cNvPr>
          <p:cNvSpPr/>
          <p:nvPr/>
        </p:nvSpPr>
        <p:spPr>
          <a:xfrm>
            <a:off x="910633" y="5963702"/>
            <a:ext cx="249382" cy="24938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522B07A-08EA-97FF-823F-AE7CE8CFEFD8}"/>
              </a:ext>
            </a:extLst>
          </p:cNvPr>
          <p:cNvSpPr txBox="1"/>
          <p:nvPr/>
        </p:nvSpPr>
        <p:spPr bwMode="auto">
          <a:xfrm>
            <a:off x="589997" y="5880574"/>
            <a:ext cx="314506" cy="400108"/>
          </a:xfrm>
          <a:prstGeom prst="rect">
            <a:avLst/>
          </a:prstGeom>
          <a:noFill/>
          <a:ln w="9525">
            <a:noFill/>
            <a:miter lim="800000"/>
            <a:headEnd/>
            <a:tailEnd/>
          </a:ln>
        </p:spPr>
        <p:txBody>
          <a:bodyPr wrap="none" lIns="91438" tIns="45719" rIns="91438" bIns="45719" rtlCol="0">
            <a:spAutoFit/>
          </a:bodyPr>
          <a:lstStyle/>
          <a:p>
            <a:r>
              <a:rPr lang="en-US" sz="2000" dirty="0">
                <a:latin typeface="Calibri"/>
                <a:cs typeface="Calibri"/>
              </a:rPr>
              <a:t>6</a:t>
            </a:r>
          </a:p>
        </p:txBody>
      </p:sp>
      <p:sp>
        <p:nvSpPr>
          <p:cNvPr id="27" name="Oval 26">
            <a:extLst>
              <a:ext uri="{FF2B5EF4-FFF2-40B4-BE49-F238E27FC236}">
                <a16:creationId xmlns:a16="http://schemas.microsoft.com/office/drawing/2014/main" id="{AE0A857D-6C77-C171-D966-E2ECDFFE4B03}"/>
              </a:ext>
            </a:extLst>
          </p:cNvPr>
          <p:cNvSpPr/>
          <p:nvPr/>
        </p:nvSpPr>
        <p:spPr>
          <a:xfrm>
            <a:off x="910633" y="4670910"/>
            <a:ext cx="249382" cy="249382"/>
          </a:xfrm>
          <a:prstGeom prst="ellipse">
            <a:avLst/>
          </a:prstGeom>
          <a:solidFill>
            <a:srgbClr val="1401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E51A5FF-49B6-B3E8-04D3-18B9A047F202}"/>
              </a:ext>
            </a:extLst>
          </p:cNvPr>
          <p:cNvSpPr txBox="1"/>
          <p:nvPr/>
        </p:nvSpPr>
        <p:spPr bwMode="auto">
          <a:xfrm>
            <a:off x="589997" y="4587782"/>
            <a:ext cx="314506" cy="400108"/>
          </a:xfrm>
          <a:prstGeom prst="rect">
            <a:avLst/>
          </a:prstGeom>
          <a:noFill/>
          <a:ln w="9525">
            <a:noFill/>
            <a:miter lim="800000"/>
            <a:headEnd/>
            <a:tailEnd/>
          </a:ln>
        </p:spPr>
        <p:txBody>
          <a:bodyPr wrap="none" lIns="91438" tIns="45719" rIns="91438" bIns="45719" rtlCol="0">
            <a:spAutoFit/>
          </a:bodyPr>
          <a:lstStyle/>
          <a:p>
            <a:r>
              <a:rPr lang="en-US" sz="2000" dirty="0">
                <a:latin typeface="Calibri"/>
                <a:cs typeface="Calibri"/>
              </a:rPr>
              <a:t>7</a:t>
            </a:r>
          </a:p>
        </p:txBody>
      </p:sp>
      <p:sp>
        <p:nvSpPr>
          <p:cNvPr id="36" name="Oval 35">
            <a:extLst>
              <a:ext uri="{FF2B5EF4-FFF2-40B4-BE49-F238E27FC236}">
                <a16:creationId xmlns:a16="http://schemas.microsoft.com/office/drawing/2014/main" id="{7C3B80F2-0C40-6673-FBF1-9C4CFCBB093A}"/>
              </a:ext>
            </a:extLst>
          </p:cNvPr>
          <p:cNvSpPr/>
          <p:nvPr/>
        </p:nvSpPr>
        <p:spPr>
          <a:xfrm>
            <a:off x="910633" y="3382161"/>
            <a:ext cx="249382" cy="24938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70F31CE0-265A-9B8C-698F-9E5165771698}"/>
              </a:ext>
            </a:extLst>
          </p:cNvPr>
          <p:cNvSpPr txBox="1"/>
          <p:nvPr/>
        </p:nvSpPr>
        <p:spPr bwMode="auto">
          <a:xfrm>
            <a:off x="589997" y="3299033"/>
            <a:ext cx="314506" cy="400108"/>
          </a:xfrm>
          <a:prstGeom prst="rect">
            <a:avLst/>
          </a:prstGeom>
          <a:noFill/>
          <a:ln w="9525">
            <a:noFill/>
            <a:miter lim="800000"/>
            <a:headEnd/>
            <a:tailEnd/>
          </a:ln>
        </p:spPr>
        <p:txBody>
          <a:bodyPr wrap="none" lIns="91438" tIns="45719" rIns="91438" bIns="45719" rtlCol="0">
            <a:spAutoFit/>
          </a:bodyPr>
          <a:lstStyle/>
          <a:p>
            <a:r>
              <a:rPr lang="en-US" sz="2000" dirty="0">
                <a:latin typeface="Calibri"/>
                <a:cs typeface="Calibri"/>
              </a:rPr>
              <a:t>8</a:t>
            </a:r>
          </a:p>
        </p:txBody>
      </p:sp>
      <p:grpSp>
        <p:nvGrpSpPr>
          <p:cNvPr id="143" name="Group 142">
            <a:extLst>
              <a:ext uri="{FF2B5EF4-FFF2-40B4-BE49-F238E27FC236}">
                <a16:creationId xmlns:a16="http://schemas.microsoft.com/office/drawing/2014/main" id="{DF502498-8EF8-5FEB-06C3-810B9173E7F7}"/>
              </a:ext>
            </a:extLst>
          </p:cNvPr>
          <p:cNvGrpSpPr/>
          <p:nvPr/>
        </p:nvGrpSpPr>
        <p:grpSpPr>
          <a:xfrm>
            <a:off x="1160015" y="1759375"/>
            <a:ext cx="1402697" cy="4778454"/>
            <a:chOff x="1160015" y="1759375"/>
            <a:chExt cx="1402697" cy="4778454"/>
          </a:xfrm>
        </p:grpSpPr>
        <p:sp>
          <p:nvSpPr>
            <p:cNvPr id="5" name="Oval 4">
              <a:extLst>
                <a:ext uri="{FF2B5EF4-FFF2-40B4-BE49-F238E27FC236}">
                  <a16:creationId xmlns:a16="http://schemas.microsoft.com/office/drawing/2014/main" id="{E3687A5D-A49D-1146-E904-42275BBD6931}"/>
                </a:ext>
              </a:extLst>
            </p:cNvPr>
            <p:cNvSpPr/>
            <p:nvPr/>
          </p:nvSpPr>
          <p:spPr>
            <a:xfrm>
              <a:off x="1985160" y="1834738"/>
              <a:ext cx="249382" cy="2493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8AFA8B9-330D-8CCB-DADD-DE3AA18796D5}"/>
                </a:ext>
              </a:extLst>
            </p:cNvPr>
            <p:cNvSpPr/>
            <p:nvPr/>
          </p:nvSpPr>
          <p:spPr>
            <a:xfrm>
              <a:off x="1985160" y="2327564"/>
              <a:ext cx="249382" cy="2493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320E5C00-9B48-0555-4538-84102CC0CD7A}"/>
                </a:ext>
              </a:extLst>
            </p:cNvPr>
            <p:cNvCxnSpPr>
              <a:stCxn id="4" idx="6"/>
              <a:endCxn id="5" idx="2"/>
            </p:cNvCxnSpPr>
            <p:nvPr/>
          </p:nvCxnSpPr>
          <p:spPr>
            <a:xfrm flipV="1">
              <a:off x="1163782" y="1959429"/>
              <a:ext cx="821378" cy="2434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FD936FE-26AB-C646-E4A9-81368A96B11F}"/>
                </a:ext>
              </a:extLst>
            </p:cNvPr>
            <p:cNvCxnSpPr>
              <a:cxnSpLocks/>
              <a:stCxn id="4" idx="6"/>
              <a:endCxn id="6" idx="2"/>
            </p:cNvCxnSpPr>
            <p:nvPr/>
          </p:nvCxnSpPr>
          <p:spPr>
            <a:xfrm>
              <a:off x="1163782" y="2202873"/>
              <a:ext cx="821378" cy="2493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BFD75FE-1DB9-3708-5A0B-6BE1C948AF44}"/>
                </a:ext>
              </a:extLst>
            </p:cNvPr>
            <p:cNvSpPr txBox="1"/>
            <p:nvPr/>
          </p:nvSpPr>
          <p:spPr bwMode="auto">
            <a:xfrm>
              <a:off x="2248206" y="2252201"/>
              <a:ext cx="314506" cy="400108"/>
            </a:xfrm>
            <a:prstGeom prst="rect">
              <a:avLst/>
            </a:prstGeom>
            <a:noFill/>
            <a:ln w="9525">
              <a:noFill/>
              <a:miter lim="800000"/>
              <a:headEnd/>
              <a:tailEnd/>
            </a:ln>
          </p:spPr>
          <p:txBody>
            <a:bodyPr wrap="none" lIns="91438" tIns="45719" rIns="91438" bIns="45719" rtlCol="0">
              <a:spAutoFit/>
            </a:bodyPr>
            <a:lstStyle/>
            <a:p>
              <a:r>
                <a:rPr lang="en-US" sz="2000" dirty="0">
                  <a:latin typeface="Calibri"/>
                  <a:cs typeface="Calibri"/>
                </a:rPr>
                <a:t>9</a:t>
              </a:r>
            </a:p>
          </p:txBody>
        </p:sp>
        <p:sp>
          <p:nvSpPr>
            <p:cNvPr id="15" name="TextBox 14">
              <a:extLst>
                <a:ext uri="{FF2B5EF4-FFF2-40B4-BE49-F238E27FC236}">
                  <a16:creationId xmlns:a16="http://schemas.microsoft.com/office/drawing/2014/main" id="{63E1D9AE-F065-EECA-6249-1074B70CA116}"/>
                </a:ext>
              </a:extLst>
            </p:cNvPr>
            <p:cNvSpPr txBox="1"/>
            <p:nvPr/>
          </p:nvSpPr>
          <p:spPr bwMode="auto">
            <a:xfrm>
              <a:off x="2248206" y="1759375"/>
              <a:ext cx="314506" cy="400108"/>
            </a:xfrm>
            <a:prstGeom prst="rect">
              <a:avLst/>
            </a:prstGeom>
            <a:noFill/>
            <a:ln w="9525">
              <a:noFill/>
              <a:miter lim="800000"/>
              <a:headEnd/>
              <a:tailEnd/>
            </a:ln>
          </p:spPr>
          <p:txBody>
            <a:bodyPr wrap="none" lIns="91438" tIns="45719" rIns="91438" bIns="45719" rtlCol="0">
              <a:spAutoFit/>
            </a:bodyPr>
            <a:lstStyle/>
            <a:p>
              <a:r>
                <a:rPr lang="en-US" sz="2000" dirty="0">
                  <a:latin typeface="Calibri"/>
                  <a:cs typeface="Calibri"/>
                </a:rPr>
                <a:t>7</a:t>
              </a:r>
            </a:p>
          </p:txBody>
        </p:sp>
        <p:sp>
          <p:nvSpPr>
            <p:cNvPr id="19" name="Oval 18">
              <a:extLst>
                <a:ext uri="{FF2B5EF4-FFF2-40B4-BE49-F238E27FC236}">
                  <a16:creationId xmlns:a16="http://schemas.microsoft.com/office/drawing/2014/main" id="{A304AD43-0123-5352-3129-1A3B44E7ECA0}"/>
                </a:ext>
              </a:extLst>
            </p:cNvPr>
            <p:cNvSpPr/>
            <p:nvPr/>
          </p:nvSpPr>
          <p:spPr>
            <a:xfrm>
              <a:off x="1981393" y="5720258"/>
              <a:ext cx="249382" cy="24938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C5876AF-9E5E-6F7B-0502-CE3BB186B7C3}"/>
                </a:ext>
              </a:extLst>
            </p:cNvPr>
            <p:cNvSpPr/>
            <p:nvPr/>
          </p:nvSpPr>
          <p:spPr>
            <a:xfrm>
              <a:off x="1981393" y="6213084"/>
              <a:ext cx="249382" cy="24938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C1D4299E-2BBB-2CCB-1D0F-F7C69555631A}"/>
                </a:ext>
              </a:extLst>
            </p:cNvPr>
            <p:cNvCxnSpPr>
              <a:stCxn id="18" idx="6"/>
              <a:endCxn id="19" idx="2"/>
            </p:cNvCxnSpPr>
            <p:nvPr/>
          </p:nvCxnSpPr>
          <p:spPr>
            <a:xfrm flipV="1">
              <a:off x="1160015" y="5844949"/>
              <a:ext cx="821378" cy="2434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1E1AD07-CDAD-2C18-39AF-14B0B7786C7F}"/>
                </a:ext>
              </a:extLst>
            </p:cNvPr>
            <p:cNvCxnSpPr>
              <a:cxnSpLocks/>
              <a:stCxn id="18" idx="6"/>
              <a:endCxn id="20" idx="2"/>
            </p:cNvCxnSpPr>
            <p:nvPr/>
          </p:nvCxnSpPr>
          <p:spPr>
            <a:xfrm>
              <a:off x="1160015" y="6088393"/>
              <a:ext cx="821378" cy="2493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AAB6311-C21B-D63B-AD46-51CD8C3191AD}"/>
                </a:ext>
              </a:extLst>
            </p:cNvPr>
            <p:cNvSpPr txBox="1"/>
            <p:nvPr/>
          </p:nvSpPr>
          <p:spPr bwMode="auto">
            <a:xfrm>
              <a:off x="2244439" y="6137721"/>
              <a:ext cx="314506" cy="400108"/>
            </a:xfrm>
            <a:prstGeom prst="rect">
              <a:avLst/>
            </a:prstGeom>
            <a:noFill/>
            <a:ln w="9525">
              <a:noFill/>
              <a:miter lim="800000"/>
              <a:headEnd/>
              <a:tailEnd/>
            </a:ln>
          </p:spPr>
          <p:txBody>
            <a:bodyPr wrap="none" lIns="91438" tIns="45719" rIns="91438" bIns="45719" rtlCol="0">
              <a:spAutoFit/>
            </a:bodyPr>
            <a:lstStyle/>
            <a:p>
              <a:r>
                <a:rPr lang="en-US" sz="2000" dirty="0">
                  <a:latin typeface="Calibri"/>
                  <a:cs typeface="Calibri"/>
                </a:rPr>
                <a:t>7</a:t>
              </a:r>
            </a:p>
          </p:txBody>
        </p:sp>
        <p:sp>
          <p:nvSpPr>
            <p:cNvPr id="25" name="TextBox 24">
              <a:extLst>
                <a:ext uri="{FF2B5EF4-FFF2-40B4-BE49-F238E27FC236}">
                  <a16:creationId xmlns:a16="http://schemas.microsoft.com/office/drawing/2014/main" id="{2FF574B8-8862-1239-D97B-E9F18F2135F5}"/>
                </a:ext>
              </a:extLst>
            </p:cNvPr>
            <p:cNvSpPr txBox="1"/>
            <p:nvPr/>
          </p:nvSpPr>
          <p:spPr bwMode="auto">
            <a:xfrm>
              <a:off x="2244439" y="5644895"/>
              <a:ext cx="314506" cy="400108"/>
            </a:xfrm>
            <a:prstGeom prst="rect">
              <a:avLst/>
            </a:prstGeom>
            <a:noFill/>
            <a:ln w="9525">
              <a:noFill/>
              <a:miter lim="800000"/>
              <a:headEnd/>
              <a:tailEnd/>
            </a:ln>
          </p:spPr>
          <p:txBody>
            <a:bodyPr wrap="none" lIns="91438" tIns="45719" rIns="91438" bIns="45719" rtlCol="0">
              <a:spAutoFit/>
            </a:bodyPr>
            <a:lstStyle/>
            <a:p>
              <a:r>
                <a:rPr lang="en-US" sz="2000" dirty="0">
                  <a:latin typeface="Calibri"/>
                  <a:cs typeface="Calibri"/>
                </a:rPr>
                <a:t>7</a:t>
              </a:r>
            </a:p>
          </p:txBody>
        </p:sp>
        <p:sp>
          <p:nvSpPr>
            <p:cNvPr id="28" name="Oval 27">
              <a:extLst>
                <a:ext uri="{FF2B5EF4-FFF2-40B4-BE49-F238E27FC236}">
                  <a16:creationId xmlns:a16="http://schemas.microsoft.com/office/drawing/2014/main" id="{0B1AAD13-FBC3-7E14-6F23-6CE405494954}"/>
                </a:ext>
              </a:extLst>
            </p:cNvPr>
            <p:cNvSpPr/>
            <p:nvPr/>
          </p:nvSpPr>
          <p:spPr>
            <a:xfrm>
              <a:off x="1981393" y="4427466"/>
              <a:ext cx="249382" cy="249382"/>
            </a:xfrm>
            <a:prstGeom prst="ellipse">
              <a:avLst/>
            </a:prstGeom>
            <a:solidFill>
              <a:srgbClr val="1401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8175771D-EF19-BE2A-979E-7C5A4FB6D2C5}"/>
                </a:ext>
              </a:extLst>
            </p:cNvPr>
            <p:cNvSpPr/>
            <p:nvPr/>
          </p:nvSpPr>
          <p:spPr>
            <a:xfrm>
              <a:off x="1981393" y="4920292"/>
              <a:ext cx="249382" cy="249382"/>
            </a:xfrm>
            <a:prstGeom prst="ellipse">
              <a:avLst/>
            </a:prstGeom>
            <a:solidFill>
              <a:srgbClr val="1401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3BB18A40-37BE-AFD6-AC9A-28CF4B303FCF}"/>
                </a:ext>
              </a:extLst>
            </p:cNvPr>
            <p:cNvCxnSpPr>
              <a:stCxn id="27" idx="6"/>
              <a:endCxn id="28" idx="2"/>
            </p:cNvCxnSpPr>
            <p:nvPr/>
          </p:nvCxnSpPr>
          <p:spPr>
            <a:xfrm flipV="1">
              <a:off x="1160015" y="4552157"/>
              <a:ext cx="821378" cy="2434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3B2ACCC-40DD-2755-0FBC-FE1C1D752A23}"/>
                </a:ext>
              </a:extLst>
            </p:cNvPr>
            <p:cNvCxnSpPr>
              <a:cxnSpLocks/>
              <a:stCxn id="27" idx="6"/>
              <a:endCxn id="29" idx="2"/>
            </p:cNvCxnSpPr>
            <p:nvPr/>
          </p:nvCxnSpPr>
          <p:spPr>
            <a:xfrm>
              <a:off x="1160015" y="4795601"/>
              <a:ext cx="821378" cy="2493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C7E3327-047B-BC5B-4E32-5B894465465D}"/>
                </a:ext>
              </a:extLst>
            </p:cNvPr>
            <p:cNvSpPr txBox="1"/>
            <p:nvPr/>
          </p:nvSpPr>
          <p:spPr bwMode="auto">
            <a:xfrm>
              <a:off x="2244439" y="4844929"/>
              <a:ext cx="314506" cy="400108"/>
            </a:xfrm>
            <a:prstGeom prst="rect">
              <a:avLst/>
            </a:prstGeom>
            <a:noFill/>
            <a:ln w="9525">
              <a:noFill/>
              <a:miter lim="800000"/>
              <a:headEnd/>
              <a:tailEnd/>
            </a:ln>
          </p:spPr>
          <p:txBody>
            <a:bodyPr wrap="none" lIns="91438" tIns="45719" rIns="91438" bIns="45719" rtlCol="0">
              <a:spAutoFit/>
            </a:bodyPr>
            <a:lstStyle/>
            <a:p>
              <a:r>
                <a:rPr lang="en-US" sz="2000" dirty="0">
                  <a:latin typeface="Calibri"/>
                  <a:cs typeface="Calibri"/>
                </a:rPr>
                <a:t>6</a:t>
              </a:r>
            </a:p>
          </p:txBody>
        </p:sp>
        <p:sp>
          <p:nvSpPr>
            <p:cNvPr id="34" name="TextBox 33">
              <a:extLst>
                <a:ext uri="{FF2B5EF4-FFF2-40B4-BE49-F238E27FC236}">
                  <a16:creationId xmlns:a16="http://schemas.microsoft.com/office/drawing/2014/main" id="{195BFB5F-5DF9-ECA8-D62A-52ABDDB8F939}"/>
                </a:ext>
              </a:extLst>
            </p:cNvPr>
            <p:cNvSpPr txBox="1"/>
            <p:nvPr/>
          </p:nvSpPr>
          <p:spPr bwMode="auto">
            <a:xfrm>
              <a:off x="2244439" y="4352103"/>
              <a:ext cx="314506" cy="400108"/>
            </a:xfrm>
            <a:prstGeom prst="rect">
              <a:avLst/>
            </a:prstGeom>
            <a:noFill/>
            <a:ln w="9525">
              <a:noFill/>
              <a:miter lim="800000"/>
              <a:headEnd/>
              <a:tailEnd/>
            </a:ln>
          </p:spPr>
          <p:txBody>
            <a:bodyPr wrap="none" lIns="91438" tIns="45719" rIns="91438" bIns="45719" rtlCol="0">
              <a:spAutoFit/>
            </a:bodyPr>
            <a:lstStyle/>
            <a:p>
              <a:r>
                <a:rPr lang="en-US" sz="2000" dirty="0">
                  <a:latin typeface="Calibri"/>
                  <a:cs typeface="Calibri"/>
                </a:rPr>
                <a:t>8</a:t>
              </a:r>
            </a:p>
          </p:txBody>
        </p:sp>
        <p:sp>
          <p:nvSpPr>
            <p:cNvPr id="37" name="Oval 36">
              <a:extLst>
                <a:ext uri="{FF2B5EF4-FFF2-40B4-BE49-F238E27FC236}">
                  <a16:creationId xmlns:a16="http://schemas.microsoft.com/office/drawing/2014/main" id="{6593C6B6-01E6-BFC6-C2EB-762AAECEBAFC}"/>
                </a:ext>
              </a:extLst>
            </p:cNvPr>
            <p:cNvSpPr/>
            <p:nvPr/>
          </p:nvSpPr>
          <p:spPr>
            <a:xfrm>
              <a:off x="1981393" y="3138717"/>
              <a:ext cx="249382" cy="24938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AE1BAD1-F080-FACF-938F-C70E4F749913}"/>
                </a:ext>
              </a:extLst>
            </p:cNvPr>
            <p:cNvSpPr/>
            <p:nvPr/>
          </p:nvSpPr>
          <p:spPr>
            <a:xfrm>
              <a:off x="1981393" y="3631543"/>
              <a:ext cx="249382" cy="24938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E2901C52-287F-033C-645B-14FCF0D8B517}"/>
                </a:ext>
              </a:extLst>
            </p:cNvPr>
            <p:cNvCxnSpPr>
              <a:stCxn id="36" idx="6"/>
              <a:endCxn id="37" idx="2"/>
            </p:cNvCxnSpPr>
            <p:nvPr/>
          </p:nvCxnSpPr>
          <p:spPr>
            <a:xfrm flipV="1">
              <a:off x="1160015" y="3263408"/>
              <a:ext cx="821378" cy="2434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0491E2B-5EA6-9939-D0D8-C1DB89709E1D}"/>
                </a:ext>
              </a:extLst>
            </p:cNvPr>
            <p:cNvCxnSpPr>
              <a:cxnSpLocks/>
              <a:stCxn id="36" idx="6"/>
              <a:endCxn id="38" idx="2"/>
            </p:cNvCxnSpPr>
            <p:nvPr/>
          </p:nvCxnSpPr>
          <p:spPr>
            <a:xfrm>
              <a:off x="1160015" y="3506852"/>
              <a:ext cx="821378" cy="2493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70A1E74-18E0-F36B-B126-774BF1AE04D3}"/>
                </a:ext>
              </a:extLst>
            </p:cNvPr>
            <p:cNvSpPr txBox="1"/>
            <p:nvPr/>
          </p:nvSpPr>
          <p:spPr bwMode="auto">
            <a:xfrm>
              <a:off x="2244439" y="3556180"/>
              <a:ext cx="314506" cy="400108"/>
            </a:xfrm>
            <a:prstGeom prst="rect">
              <a:avLst/>
            </a:prstGeom>
            <a:noFill/>
            <a:ln w="9525">
              <a:noFill/>
              <a:miter lim="800000"/>
              <a:headEnd/>
              <a:tailEnd/>
            </a:ln>
          </p:spPr>
          <p:txBody>
            <a:bodyPr wrap="none" lIns="91438" tIns="45719" rIns="91438" bIns="45719" rtlCol="0">
              <a:spAutoFit/>
            </a:bodyPr>
            <a:lstStyle/>
            <a:p>
              <a:r>
                <a:rPr lang="en-US" sz="2000" dirty="0">
                  <a:latin typeface="Calibri"/>
                  <a:cs typeface="Calibri"/>
                </a:rPr>
                <a:t>9</a:t>
              </a:r>
            </a:p>
          </p:txBody>
        </p:sp>
        <p:sp>
          <p:nvSpPr>
            <p:cNvPr id="43" name="TextBox 42">
              <a:extLst>
                <a:ext uri="{FF2B5EF4-FFF2-40B4-BE49-F238E27FC236}">
                  <a16:creationId xmlns:a16="http://schemas.microsoft.com/office/drawing/2014/main" id="{A6F7842E-ABCC-7BF0-2781-38B450ABC2F4}"/>
                </a:ext>
              </a:extLst>
            </p:cNvPr>
            <p:cNvSpPr txBox="1"/>
            <p:nvPr/>
          </p:nvSpPr>
          <p:spPr bwMode="auto">
            <a:xfrm>
              <a:off x="2244439" y="3063354"/>
              <a:ext cx="314506" cy="400108"/>
            </a:xfrm>
            <a:prstGeom prst="rect">
              <a:avLst/>
            </a:prstGeom>
            <a:noFill/>
            <a:ln w="9525">
              <a:noFill/>
              <a:miter lim="800000"/>
              <a:headEnd/>
              <a:tailEnd/>
            </a:ln>
          </p:spPr>
          <p:txBody>
            <a:bodyPr wrap="none" lIns="91438" tIns="45719" rIns="91438" bIns="45719" rtlCol="0">
              <a:spAutoFit/>
            </a:bodyPr>
            <a:lstStyle/>
            <a:p>
              <a:r>
                <a:rPr lang="en-US" sz="2000" dirty="0">
                  <a:latin typeface="Calibri"/>
                  <a:cs typeface="Calibri"/>
                </a:rPr>
                <a:t>9</a:t>
              </a:r>
            </a:p>
          </p:txBody>
        </p:sp>
      </p:grpSp>
      <p:grpSp>
        <p:nvGrpSpPr>
          <p:cNvPr id="145" name="Group 144">
            <a:extLst>
              <a:ext uri="{FF2B5EF4-FFF2-40B4-BE49-F238E27FC236}">
                <a16:creationId xmlns:a16="http://schemas.microsoft.com/office/drawing/2014/main" id="{9D764261-8ADA-3300-9033-A8AD1976C717}"/>
              </a:ext>
            </a:extLst>
          </p:cNvPr>
          <p:cNvGrpSpPr/>
          <p:nvPr/>
        </p:nvGrpSpPr>
        <p:grpSpPr>
          <a:xfrm>
            <a:off x="3618404" y="1756406"/>
            <a:ext cx="1528772" cy="4778454"/>
            <a:chOff x="3618404" y="1756406"/>
            <a:chExt cx="1528772" cy="4778454"/>
          </a:xfrm>
        </p:grpSpPr>
        <p:sp>
          <p:nvSpPr>
            <p:cNvPr id="46" name="Oval 45">
              <a:extLst>
                <a:ext uri="{FF2B5EF4-FFF2-40B4-BE49-F238E27FC236}">
                  <a16:creationId xmlns:a16="http://schemas.microsoft.com/office/drawing/2014/main" id="{6F14B654-1402-0244-6215-CFFBAB3C7904}"/>
                </a:ext>
              </a:extLst>
            </p:cNvPr>
            <p:cNvSpPr/>
            <p:nvPr/>
          </p:nvSpPr>
          <p:spPr>
            <a:xfrm>
              <a:off x="4443549" y="1831769"/>
              <a:ext cx="249382" cy="2493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3CA4A17F-1A82-B0AD-EC9C-051201F7E50F}"/>
                </a:ext>
              </a:extLst>
            </p:cNvPr>
            <p:cNvSpPr/>
            <p:nvPr/>
          </p:nvSpPr>
          <p:spPr>
            <a:xfrm>
              <a:off x="4443549" y="2324595"/>
              <a:ext cx="249382" cy="2493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a:extLst>
                <a:ext uri="{FF2B5EF4-FFF2-40B4-BE49-F238E27FC236}">
                  <a16:creationId xmlns:a16="http://schemas.microsoft.com/office/drawing/2014/main" id="{088BDBC7-C98C-8DDD-2389-4609F0479F72}"/>
                </a:ext>
              </a:extLst>
            </p:cNvPr>
            <p:cNvCxnSpPr>
              <a:stCxn id="45" idx="6"/>
              <a:endCxn id="46" idx="2"/>
            </p:cNvCxnSpPr>
            <p:nvPr/>
          </p:nvCxnSpPr>
          <p:spPr>
            <a:xfrm flipV="1">
              <a:off x="3622171" y="1956460"/>
              <a:ext cx="821378" cy="2434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32E7EFC-D057-7B50-BF61-4F8F3700F52E}"/>
                </a:ext>
              </a:extLst>
            </p:cNvPr>
            <p:cNvCxnSpPr>
              <a:cxnSpLocks/>
              <a:stCxn id="45" idx="6"/>
              <a:endCxn id="47" idx="2"/>
            </p:cNvCxnSpPr>
            <p:nvPr/>
          </p:nvCxnSpPr>
          <p:spPr>
            <a:xfrm>
              <a:off x="3622171" y="2199904"/>
              <a:ext cx="821378" cy="2493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251B6A6-263E-5433-F104-1F06D4F6BF9E}"/>
                </a:ext>
              </a:extLst>
            </p:cNvPr>
            <p:cNvSpPr txBox="1"/>
            <p:nvPr/>
          </p:nvSpPr>
          <p:spPr bwMode="auto">
            <a:xfrm>
              <a:off x="4706595" y="2249232"/>
              <a:ext cx="314506" cy="400108"/>
            </a:xfrm>
            <a:prstGeom prst="rect">
              <a:avLst/>
            </a:prstGeom>
            <a:noFill/>
            <a:ln w="9525">
              <a:noFill/>
              <a:miter lim="800000"/>
              <a:headEnd/>
              <a:tailEnd/>
            </a:ln>
          </p:spPr>
          <p:txBody>
            <a:bodyPr wrap="none" lIns="91438" tIns="45719" rIns="91438" bIns="45719" rtlCol="0">
              <a:spAutoFit/>
            </a:bodyPr>
            <a:lstStyle/>
            <a:p>
              <a:r>
                <a:rPr lang="en-US" sz="2000" dirty="0">
                  <a:latin typeface="Calibri"/>
                  <a:cs typeface="Calibri"/>
                </a:rPr>
                <a:t>8</a:t>
              </a:r>
            </a:p>
          </p:txBody>
        </p:sp>
        <p:sp>
          <p:nvSpPr>
            <p:cNvPr id="52" name="TextBox 51">
              <a:extLst>
                <a:ext uri="{FF2B5EF4-FFF2-40B4-BE49-F238E27FC236}">
                  <a16:creationId xmlns:a16="http://schemas.microsoft.com/office/drawing/2014/main" id="{B4F58E6B-33E3-F430-053B-7484C4273207}"/>
                </a:ext>
              </a:extLst>
            </p:cNvPr>
            <p:cNvSpPr txBox="1"/>
            <p:nvPr/>
          </p:nvSpPr>
          <p:spPr bwMode="auto">
            <a:xfrm>
              <a:off x="4706595" y="1756406"/>
              <a:ext cx="314506" cy="400108"/>
            </a:xfrm>
            <a:prstGeom prst="rect">
              <a:avLst/>
            </a:prstGeom>
            <a:noFill/>
            <a:ln w="9525">
              <a:noFill/>
              <a:miter lim="800000"/>
              <a:headEnd/>
              <a:tailEnd/>
            </a:ln>
          </p:spPr>
          <p:txBody>
            <a:bodyPr wrap="none" lIns="91438" tIns="45719" rIns="91438" bIns="45719" rtlCol="0">
              <a:spAutoFit/>
            </a:bodyPr>
            <a:lstStyle/>
            <a:p>
              <a:r>
                <a:rPr lang="en-US" sz="2000" dirty="0">
                  <a:latin typeface="Calibri"/>
                  <a:cs typeface="Calibri"/>
                </a:rPr>
                <a:t>7</a:t>
              </a:r>
            </a:p>
          </p:txBody>
        </p:sp>
        <p:sp>
          <p:nvSpPr>
            <p:cNvPr id="55" name="Oval 54">
              <a:extLst>
                <a:ext uri="{FF2B5EF4-FFF2-40B4-BE49-F238E27FC236}">
                  <a16:creationId xmlns:a16="http://schemas.microsoft.com/office/drawing/2014/main" id="{39201259-F4A2-F93D-84F8-DF8D89813DF3}"/>
                </a:ext>
              </a:extLst>
            </p:cNvPr>
            <p:cNvSpPr/>
            <p:nvPr/>
          </p:nvSpPr>
          <p:spPr>
            <a:xfrm>
              <a:off x="4439782" y="5717289"/>
              <a:ext cx="249382" cy="249382"/>
            </a:xfrm>
            <a:prstGeom prst="ellipse">
              <a:avLst/>
            </a:prstGeom>
            <a:solidFill>
              <a:srgbClr val="1401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EE48E95A-1FD9-C041-477F-87DC50A214AA}"/>
                </a:ext>
              </a:extLst>
            </p:cNvPr>
            <p:cNvSpPr/>
            <p:nvPr/>
          </p:nvSpPr>
          <p:spPr>
            <a:xfrm>
              <a:off x="4439782" y="6210115"/>
              <a:ext cx="249382" cy="249382"/>
            </a:xfrm>
            <a:prstGeom prst="ellipse">
              <a:avLst/>
            </a:prstGeom>
            <a:solidFill>
              <a:srgbClr val="1401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4BA15E4F-DA3E-038D-2909-419AB2A35D1B}"/>
                </a:ext>
              </a:extLst>
            </p:cNvPr>
            <p:cNvCxnSpPr>
              <a:stCxn id="54" idx="6"/>
              <a:endCxn id="55" idx="2"/>
            </p:cNvCxnSpPr>
            <p:nvPr/>
          </p:nvCxnSpPr>
          <p:spPr>
            <a:xfrm flipV="1">
              <a:off x="3618404" y="5841980"/>
              <a:ext cx="821378" cy="2434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1181F163-2839-B716-A94B-0351BC8E829C}"/>
                </a:ext>
              </a:extLst>
            </p:cNvPr>
            <p:cNvCxnSpPr>
              <a:cxnSpLocks/>
              <a:stCxn id="54" idx="6"/>
              <a:endCxn id="56" idx="2"/>
            </p:cNvCxnSpPr>
            <p:nvPr/>
          </p:nvCxnSpPr>
          <p:spPr>
            <a:xfrm>
              <a:off x="3618404" y="6085424"/>
              <a:ext cx="821378" cy="2493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83914049-689D-A46B-A0B8-AF299E0631F1}"/>
                </a:ext>
              </a:extLst>
            </p:cNvPr>
            <p:cNvSpPr txBox="1"/>
            <p:nvPr/>
          </p:nvSpPr>
          <p:spPr bwMode="auto">
            <a:xfrm>
              <a:off x="4702828" y="6134752"/>
              <a:ext cx="314506" cy="400108"/>
            </a:xfrm>
            <a:prstGeom prst="rect">
              <a:avLst/>
            </a:prstGeom>
            <a:noFill/>
            <a:ln w="9525">
              <a:noFill/>
              <a:miter lim="800000"/>
              <a:headEnd/>
              <a:tailEnd/>
            </a:ln>
          </p:spPr>
          <p:txBody>
            <a:bodyPr wrap="none" lIns="91438" tIns="45719" rIns="91438" bIns="45719" rtlCol="0">
              <a:spAutoFit/>
            </a:bodyPr>
            <a:lstStyle/>
            <a:p>
              <a:r>
                <a:rPr lang="en-US" sz="2000" dirty="0">
                  <a:latin typeface="Calibri"/>
                  <a:cs typeface="Calibri"/>
                </a:rPr>
                <a:t>9</a:t>
              </a:r>
            </a:p>
          </p:txBody>
        </p:sp>
        <p:sp>
          <p:nvSpPr>
            <p:cNvPr id="61" name="TextBox 60">
              <a:extLst>
                <a:ext uri="{FF2B5EF4-FFF2-40B4-BE49-F238E27FC236}">
                  <a16:creationId xmlns:a16="http://schemas.microsoft.com/office/drawing/2014/main" id="{9368EC8C-ADAF-8CF8-A9A3-3F28E738FB6A}"/>
                </a:ext>
              </a:extLst>
            </p:cNvPr>
            <p:cNvSpPr txBox="1"/>
            <p:nvPr/>
          </p:nvSpPr>
          <p:spPr bwMode="auto">
            <a:xfrm>
              <a:off x="4702828" y="5641926"/>
              <a:ext cx="314506" cy="400108"/>
            </a:xfrm>
            <a:prstGeom prst="rect">
              <a:avLst/>
            </a:prstGeom>
            <a:noFill/>
            <a:ln w="9525">
              <a:noFill/>
              <a:miter lim="800000"/>
              <a:headEnd/>
              <a:tailEnd/>
            </a:ln>
          </p:spPr>
          <p:txBody>
            <a:bodyPr wrap="none" lIns="91438" tIns="45719" rIns="91438" bIns="45719" rtlCol="0">
              <a:spAutoFit/>
            </a:bodyPr>
            <a:lstStyle/>
            <a:p>
              <a:r>
                <a:rPr lang="en-US" sz="2000" dirty="0">
                  <a:latin typeface="Calibri"/>
                  <a:cs typeface="Calibri"/>
                </a:rPr>
                <a:t>3</a:t>
              </a:r>
            </a:p>
          </p:txBody>
        </p:sp>
        <p:sp>
          <p:nvSpPr>
            <p:cNvPr id="64" name="Oval 63">
              <a:extLst>
                <a:ext uri="{FF2B5EF4-FFF2-40B4-BE49-F238E27FC236}">
                  <a16:creationId xmlns:a16="http://schemas.microsoft.com/office/drawing/2014/main" id="{E4780C7B-CB8A-1AEE-E370-BA40F399CB89}"/>
                </a:ext>
              </a:extLst>
            </p:cNvPr>
            <p:cNvSpPr/>
            <p:nvPr/>
          </p:nvSpPr>
          <p:spPr>
            <a:xfrm>
              <a:off x="4439782" y="4424497"/>
              <a:ext cx="249382" cy="24938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EB0A5A94-1FC0-0E2D-8ACC-028A121E4877}"/>
                </a:ext>
              </a:extLst>
            </p:cNvPr>
            <p:cNvSpPr/>
            <p:nvPr/>
          </p:nvSpPr>
          <p:spPr>
            <a:xfrm>
              <a:off x="4439782" y="4917323"/>
              <a:ext cx="249382" cy="24938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a:extLst>
                <a:ext uri="{FF2B5EF4-FFF2-40B4-BE49-F238E27FC236}">
                  <a16:creationId xmlns:a16="http://schemas.microsoft.com/office/drawing/2014/main" id="{D79E369E-BF87-5F51-C913-B567261AFBFD}"/>
                </a:ext>
              </a:extLst>
            </p:cNvPr>
            <p:cNvCxnSpPr>
              <a:stCxn id="63" idx="6"/>
              <a:endCxn id="64" idx="2"/>
            </p:cNvCxnSpPr>
            <p:nvPr/>
          </p:nvCxnSpPr>
          <p:spPr>
            <a:xfrm flipV="1">
              <a:off x="3618404" y="4549188"/>
              <a:ext cx="821378" cy="2434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6DBF5E4F-B7C2-225C-3610-8B157AFA5896}"/>
                </a:ext>
              </a:extLst>
            </p:cNvPr>
            <p:cNvCxnSpPr>
              <a:cxnSpLocks/>
              <a:stCxn id="63" idx="6"/>
              <a:endCxn id="65" idx="2"/>
            </p:cNvCxnSpPr>
            <p:nvPr/>
          </p:nvCxnSpPr>
          <p:spPr>
            <a:xfrm>
              <a:off x="3618404" y="4792632"/>
              <a:ext cx="821378" cy="2493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6A9B7689-5352-7BB9-D765-D940DBD67DB1}"/>
                </a:ext>
              </a:extLst>
            </p:cNvPr>
            <p:cNvSpPr txBox="1"/>
            <p:nvPr/>
          </p:nvSpPr>
          <p:spPr bwMode="auto">
            <a:xfrm>
              <a:off x="4702828" y="4841960"/>
              <a:ext cx="314506" cy="400108"/>
            </a:xfrm>
            <a:prstGeom prst="rect">
              <a:avLst/>
            </a:prstGeom>
            <a:noFill/>
            <a:ln w="9525">
              <a:noFill/>
              <a:miter lim="800000"/>
              <a:headEnd/>
              <a:tailEnd/>
            </a:ln>
          </p:spPr>
          <p:txBody>
            <a:bodyPr wrap="none" lIns="91438" tIns="45719" rIns="91438" bIns="45719" rtlCol="0">
              <a:spAutoFit/>
            </a:bodyPr>
            <a:lstStyle/>
            <a:p>
              <a:r>
                <a:rPr lang="en-US" sz="2000" dirty="0">
                  <a:latin typeface="Calibri"/>
                  <a:cs typeface="Calibri"/>
                </a:rPr>
                <a:t>5</a:t>
              </a:r>
            </a:p>
          </p:txBody>
        </p:sp>
        <p:sp>
          <p:nvSpPr>
            <p:cNvPr id="70" name="TextBox 69">
              <a:extLst>
                <a:ext uri="{FF2B5EF4-FFF2-40B4-BE49-F238E27FC236}">
                  <a16:creationId xmlns:a16="http://schemas.microsoft.com/office/drawing/2014/main" id="{3388ABC7-E5AF-B536-EC74-0B69C5A03A6D}"/>
                </a:ext>
              </a:extLst>
            </p:cNvPr>
            <p:cNvSpPr txBox="1"/>
            <p:nvPr/>
          </p:nvSpPr>
          <p:spPr bwMode="auto">
            <a:xfrm>
              <a:off x="4702828" y="4349134"/>
              <a:ext cx="444348" cy="400108"/>
            </a:xfrm>
            <a:prstGeom prst="rect">
              <a:avLst/>
            </a:prstGeom>
            <a:noFill/>
            <a:ln w="9525">
              <a:noFill/>
              <a:miter lim="800000"/>
              <a:headEnd/>
              <a:tailEnd/>
            </a:ln>
          </p:spPr>
          <p:txBody>
            <a:bodyPr wrap="none" lIns="91438" tIns="45719" rIns="91438" bIns="45719" rtlCol="0">
              <a:spAutoFit/>
            </a:bodyPr>
            <a:lstStyle/>
            <a:p>
              <a:r>
                <a:rPr lang="en-US" sz="2000" dirty="0">
                  <a:latin typeface="Calibri"/>
                  <a:cs typeface="Calibri"/>
                </a:rPr>
                <a:t>10</a:t>
              </a:r>
            </a:p>
          </p:txBody>
        </p:sp>
        <p:sp>
          <p:nvSpPr>
            <p:cNvPr id="73" name="Oval 72">
              <a:extLst>
                <a:ext uri="{FF2B5EF4-FFF2-40B4-BE49-F238E27FC236}">
                  <a16:creationId xmlns:a16="http://schemas.microsoft.com/office/drawing/2014/main" id="{267BABCC-31B7-6036-6F03-611E9F77CDD9}"/>
                </a:ext>
              </a:extLst>
            </p:cNvPr>
            <p:cNvSpPr/>
            <p:nvPr/>
          </p:nvSpPr>
          <p:spPr>
            <a:xfrm>
              <a:off x="4439782" y="3135748"/>
              <a:ext cx="249382" cy="24938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F5C47B5-F661-71C6-C14F-46179B1595B3}"/>
                </a:ext>
              </a:extLst>
            </p:cNvPr>
            <p:cNvSpPr/>
            <p:nvPr/>
          </p:nvSpPr>
          <p:spPr>
            <a:xfrm>
              <a:off x="4439782" y="3628574"/>
              <a:ext cx="249382" cy="24938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Arrow Connector 74">
              <a:extLst>
                <a:ext uri="{FF2B5EF4-FFF2-40B4-BE49-F238E27FC236}">
                  <a16:creationId xmlns:a16="http://schemas.microsoft.com/office/drawing/2014/main" id="{5FB9B4B0-63EE-B221-5B80-383BF1D53F8A}"/>
                </a:ext>
              </a:extLst>
            </p:cNvPr>
            <p:cNvCxnSpPr>
              <a:stCxn id="72" idx="6"/>
              <a:endCxn id="73" idx="2"/>
            </p:cNvCxnSpPr>
            <p:nvPr/>
          </p:nvCxnSpPr>
          <p:spPr>
            <a:xfrm flipV="1">
              <a:off x="3618404" y="3260439"/>
              <a:ext cx="821378" cy="2434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7BEBB3B3-2F9F-B804-A861-554CCFB839B4}"/>
                </a:ext>
              </a:extLst>
            </p:cNvPr>
            <p:cNvCxnSpPr>
              <a:cxnSpLocks/>
              <a:stCxn id="72" idx="6"/>
              <a:endCxn id="74" idx="2"/>
            </p:cNvCxnSpPr>
            <p:nvPr/>
          </p:nvCxnSpPr>
          <p:spPr>
            <a:xfrm>
              <a:off x="3618404" y="3503883"/>
              <a:ext cx="821378" cy="2493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E9782F7-1909-658F-14A6-DAE960E0DBE9}"/>
                </a:ext>
              </a:extLst>
            </p:cNvPr>
            <p:cNvSpPr txBox="1"/>
            <p:nvPr/>
          </p:nvSpPr>
          <p:spPr bwMode="auto">
            <a:xfrm>
              <a:off x="4702828" y="3553211"/>
              <a:ext cx="444348" cy="400108"/>
            </a:xfrm>
            <a:prstGeom prst="rect">
              <a:avLst/>
            </a:prstGeom>
            <a:noFill/>
            <a:ln w="9525">
              <a:noFill/>
              <a:miter lim="800000"/>
              <a:headEnd/>
              <a:tailEnd/>
            </a:ln>
          </p:spPr>
          <p:txBody>
            <a:bodyPr wrap="none" lIns="91438" tIns="45719" rIns="91438" bIns="45719" rtlCol="0">
              <a:spAutoFit/>
            </a:bodyPr>
            <a:lstStyle/>
            <a:p>
              <a:r>
                <a:rPr lang="en-US" sz="2000" dirty="0">
                  <a:latin typeface="Calibri"/>
                  <a:cs typeface="Calibri"/>
                </a:rPr>
                <a:t>10</a:t>
              </a:r>
            </a:p>
          </p:txBody>
        </p:sp>
        <p:sp>
          <p:nvSpPr>
            <p:cNvPr id="79" name="TextBox 78">
              <a:extLst>
                <a:ext uri="{FF2B5EF4-FFF2-40B4-BE49-F238E27FC236}">
                  <a16:creationId xmlns:a16="http://schemas.microsoft.com/office/drawing/2014/main" id="{23537CCC-F779-B339-C455-66518A01D3EF}"/>
                </a:ext>
              </a:extLst>
            </p:cNvPr>
            <p:cNvSpPr txBox="1"/>
            <p:nvPr/>
          </p:nvSpPr>
          <p:spPr bwMode="auto">
            <a:xfrm>
              <a:off x="4702828" y="3060385"/>
              <a:ext cx="314506" cy="400108"/>
            </a:xfrm>
            <a:prstGeom prst="rect">
              <a:avLst/>
            </a:prstGeom>
            <a:noFill/>
            <a:ln w="9525">
              <a:noFill/>
              <a:miter lim="800000"/>
              <a:headEnd/>
              <a:tailEnd/>
            </a:ln>
          </p:spPr>
          <p:txBody>
            <a:bodyPr wrap="none" lIns="91438" tIns="45719" rIns="91438" bIns="45719" rtlCol="0">
              <a:spAutoFit/>
            </a:bodyPr>
            <a:lstStyle/>
            <a:p>
              <a:r>
                <a:rPr lang="en-US" sz="2000" dirty="0">
                  <a:latin typeface="Calibri"/>
                  <a:cs typeface="Calibri"/>
                </a:rPr>
                <a:t>9</a:t>
              </a:r>
            </a:p>
          </p:txBody>
        </p:sp>
      </p:grpSp>
      <p:grpSp>
        <p:nvGrpSpPr>
          <p:cNvPr id="142" name="Group 141">
            <a:extLst>
              <a:ext uri="{FF2B5EF4-FFF2-40B4-BE49-F238E27FC236}">
                <a16:creationId xmlns:a16="http://schemas.microsoft.com/office/drawing/2014/main" id="{68419B25-22B7-CC10-8521-0E64B81FC482}"/>
              </a:ext>
            </a:extLst>
          </p:cNvPr>
          <p:cNvGrpSpPr/>
          <p:nvPr/>
        </p:nvGrpSpPr>
        <p:grpSpPr>
          <a:xfrm>
            <a:off x="1906392" y="1667428"/>
            <a:ext cx="415634" cy="4973829"/>
            <a:chOff x="1906392" y="1667428"/>
            <a:chExt cx="415634" cy="4973829"/>
          </a:xfrm>
        </p:grpSpPr>
        <p:sp>
          <p:nvSpPr>
            <p:cNvPr id="80" name="TextBox 79">
              <a:extLst>
                <a:ext uri="{FF2B5EF4-FFF2-40B4-BE49-F238E27FC236}">
                  <a16:creationId xmlns:a16="http://schemas.microsoft.com/office/drawing/2014/main" id="{76FF17D2-8966-D061-8BD6-A6717199528F}"/>
                </a:ext>
              </a:extLst>
            </p:cNvPr>
            <p:cNvSpPr txBox="1"/>
            <p:nvPr/>
          </p:nvSpPr>
          <p:spPr bwMode="auto">
            <a:xfrm>
              <a:off x="1911340" y="6056484"/>
              <a:ext cx="410686" cy="584773"/>
            </a:xfrm>
            <a:prstGeom prst="rect">
              <a:avLst/>
            </a:prstGeom>
            <a:noFill/>
            <a:ln w="9525">
              <a:noFill/>
              <a:miter lim="800000"/>
              <a:headEnd/>
              <a:tailEnd/>
            </a:ln>
          </p:spPr>
          <p:txBody>
            <a:bodyPr wrap="none" lIns="91438" tIns="45719" rIns="91438" bIns="45719" rtlCol="0">
              <a:spAutoFit/>
            </a:bodyPr>
            <a:lstStyle/>
            <a:p>
              <a:r>
                <a:rPr lang="en-US" sz="3200" b="1" dirty="0">
                  <a:latin typeface="Calibri"/>
                  <a:cs typeface="Calibri"/>
                </a:rPr>
                <a:t>X</a:t>
              </a:r>
            </a:p>
          </p:txBody>
        </p:sp>
        <p:sp>
          <p:nvSpPr>
            <p:cNvPr id="81" name="TextBox 80">
              <a:extLst>
                <a:ext uri="{FF2B5EF4-FFF2-40B4-BE49-F238E27FC236}">
                  <a16:creationId xmlns:a16="http://schemas.microsoft.com/office/drawing/2014/main" id="{C19BBDDF-B271-2A59-AA93-63EC34BCE3D4}"/>
                </a:ext>
              </a:extLst>
            </p:cNvPr>
            <p:cNvSpPr txBox="1"/>
            <p:nvPr/>
          </p:nvSpPr>
          <p:spPr bwMode="auto">
            <a:xfrm>
              <a:off x="1911340" y="5565965"/>
              <a:ext cx="410686" cy="584773"/>
            </a:xfrm>
            <a:prstGeom prst="rect">
              <a:avLst/>
            </a:prstGeom>
            <a:noFill/>
            <a:ln w="9525">
              <a:noFill/>
              <a:miter lim="800000"/>
              <a:headEnd/>
              <a:tailEnd/>
            </a:ln>
          </p:spPr>
          <p:txBody>
            <a:bodyPr wrap="none" lIns="91438" tIns="45719" rIns="91438" bIns="45719" rtlCol="0">
              <a:spAutoFit/>
            </a:bodyPr>
            <a:lstStyle/>
            <a:p>
              <a:r>
                <a:rPr lang="en-US" sz="3200" b="1" dirty="0">
                  <a:latin typeface="Calibri"/>
                  <a:cs typeface="Calibri"/>
                </a:rPr>
                <a:t>X</a:t>
              </a:r>
            </a:p>
          </p:txBody>
        </p:sp>
        <p:sp>
          <p:nvSpPr>
            <p:cNvPr id="82" name="TextBox 81">
              <a:extLst>
                <a:ext uri="{FF2B5EF4-FFF2-40B4-BE49-F238E27FC236}">
                  <a16:creationId xmlns:a16="http://schemas.microsoft.com/office/drawing/2014/main" id="{A4D2E0CF-3FC7-9B50-20E0-BDB13B992A0B}"/>
                </a:ext>
              </a:extLst>
            </p:cNvPr>
            <p:cNvSpPr txBox="1"/>
            <p:nvPr/>
          </p:nvSpPr>
          <p:spPr bwMode="auto">
            <a:xfrm>
              <a:off x="1911340" y="4756254"/>
              <a:ext cx="410686" cy="584773"/>
            </a:xfrm>
            <a:prstGeom prst="rect">
              <a:avLst/>
            </a:prstGeom>
            <a:noFill/>
            <a:ln w="9525">
              <a:noFill/>
              <a:miter lim="800000"/>
              <a:headEnd/>
              <a:tailEnd/>
            </a:ln>
          </p:spPr>
          <p:txBody>
            <a:bodyPr wrap="none" lIns="91438" tIns="45719" rIns="91438" bIns="45719" rtlCol="0">
              <a:spAutoFit/>
            </a:bodyPr>
            <a:lstStyle/>
            <a:p>
              <a:r>
                <a:rPr lang="en-US" sz="3200" b="1" dirty="0">
                  <a:latin typeface="Calibri"/>
                  <a:cs typeface="Calibri"/>
                </a:rPr>
                <a:t>X</a:t>
              </a:r>
            </a:p>
          </p:txBody>
        </p:sp>
        <p:sp>
          <p:nvSpPr>
            <p:cNvPr id="83" name="TextBox 82">
              <a:extLst>
                <a:ext uri="{FF2B5EF4-FFF2-40B4-BE49-F238E27FC236}">
                  <a16:creationId xmlns:a16="http://schemas.microsoft.com/office/drawing/2014/main" id="{F72797FB-AF63-79A0-448A-330728164BCB}"/>
                </a:ext>
              </a:extLst>
            </p:cNvPr>
            <p:cNvSpPr txBox="1"/>
            <p:nvPr/>
          </p:nvSpPr>
          <p:spPr bwMode="auto">
            <a:xfrm>
              <a:off x="1906392" y="1667428"/>
              <a:ext cx="410686" cy="584773"/>
            </a:xfrm>
            <a:prstGeom prst="rect">
              <a:avLst/>
            </a:prstGeom>
            <a:noFill/>
            <a:ln w="9525">
              <a:noFill/>
              <a:miter lim="800000"/>
              <a:headEnd/>
              <a:tailEnd/>
            </a:ln>
          </p:spPr>
          <p:txBody>
            <a:bodyPr wrap="none" lIns="91438" tIns="45719" rIns="91438" bIns="45719" rtlCol="0">
              <a:spAutoFit/>
            </a:bodyPr>
            <a:lstStyle/>
            <a:p>
              <a:r>
                <a:rPr lang="en-US" sz="3200" b="1" dirty="0">
                  <a:latin typeface="Calibri"/>
                  <a:cs typeface="Calibri"/>
                </a:rPr>
                <a:t>X</a:t>
              </a:r>
            </a:p>
          </p:txBody>
        </p:sp>
      </p:grpSp>
      <p:grpSp>
        <p:nvGrpSpPr>
          <p:cNvPr id="144" name="Group 143">
            <a:extLst>
              <a:ext uri="{FF2B5EF4-FFF2-40B4-BE49-F238E27FC236}">
                <a16:creationId xmlns:a16="http://schemas.microsoft.com/office/drawing/2014/main" id="{9DB591CD-B9E0-1779-A171-1B5FE6AE0F89}"/>
              </a:ext>
            </a:extLst>
          </p:cNvPr>
          <p:cNvGrpSpPr/>
          <p:nvPr/>
        </p:nvGrpSpPr>
        <p:grpSpPr>
          <a:xfrm>
            <a:off x="2558945" y="1992085"/>
            <a:ext cx="1063226" cy="4285628"/>
            <a:chOff x="2558945" y="1992085"/>
            <a:chExt cx="1063226" cy="4285628"/>
          </a:xfrm>
        </p:grpSpPr>
        <p:sp>
          <p:nvSpPr>
            <p:cNvPr id="45" name="Oval 44">
              <a:extLst>
                <a:ext uri="{FF2B5EF4-FFF2-40B4-BE49-F238E27FC236}">
                  <a16:creationId xmlns:a16="http://schemas.microsoft.com/office/drawing/2014/main" id="{6C8845E8-60F3-5B40-96B2-CA55A4A5E298}"/>
                </a:ext>
              </a:extLst>
            </p:cNvPr>
            <p:cNvSpPr/>
            <p:nvPr/>
          </p:nvSpPr>
          <p:spPr>
            <a:xfrm>
              <a:off x="3372789" y="2075213"/>
              <a:ext cx="249382" cy="2493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EE0E9D02-6B9C-417C-A760-EF411AC4F0EA}"/>
                </a:ext>
              </a:extLst>
            </p:cNvPr>
            <p:cNvSpPr txBox="1"/>
            <p:nvPr/>
          </p:nvSpPr>
          <p:spPr bwMode="auto">
            <a:xfrm>
              <a:off x="3052153" y="1992085"/>
              <a:ext cx="314506" cy="400108"/>
            </a:xfrm>
            <a:prstGeom prst="rect">
              <a:avLst/>
            </a:prstGeom>
            <a:noFill/>
            <a:ln w="9525">
              <a:noFill/>
              <a:miter lim="800000"/>
              <a:headEnd/>
              <a:tailEnd/>
            </a:ln>
          </p:spPr>
          <p:txBody>
            <a:bodyPr wrap="none" lIns="91438" tIns="45719" rIns="91438" bIns="45719" rtlCol="0">
              <a:spAutoFit/>
            </a:bodyPr>
            <a:lstStyle/>
            <a:p>
              <a:r>
                <a:rPr lang="en-US" sz="2000" dirty="0">
                  <a:latin typeface="Calibri"/>
                  <a:cs typeface="Calibri"/>
                </a:rPr>
                <a:t>9</a:t>
              </a:r>
            </a:p>
          </p:txBody>
        </p:sp>
        <p:sp>
          <p:nvSpPr>
            <p:cNvPr id="54" name="Oval 53">
              <a:extLst>
                <a:ext uri="{FF2B5EF4-FFF2-40B4-BE49-F238E27FC236}">
                  <a16:creationId xmlns:a16="http://schemas.microsoft.com/office/drawing/2014/main" id="{4C39F52A-5BAC-193D-E4D6-FB046803EA65}"/>
                </a:ext>
              </a:extLst>
            </p:cNvPr>
            <p:cNvSpPr/>
            <p:nvPr/>
          </p:nvSpPr>
          <p:spPr>
            <a:xfrm>
              <a:off x="3369022" y="5960733"/>
              <a:ext cx="249382" cy="249382"/>
            </a:xfrm>
            <a:prstGeom prst="ellipse">
              <a:avLst/>
            </a:prstGeom>
            <a:solidFill>
              <a:srgbClr val="1401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F7E6F1DD-6967-7707-5911-A2B9AD8C8747}"/>
                </a:ext>
              </a:extLst>
            </p:cNvPr>
            <p:cNvSpPr txBox="1"/>
            <p:nvPr/>
          </p:nvSpPr>
          <p:spPr bwMode="auto">
            <a:xfrm>
              <a:off x="3048386" y="5877605"/>
              <a:ext cx="314506" cy="400108"/>
            </a:xfrm>
            <a:prstGeom prst="rect">
              <a:avLst/>
            </a:prstGeom>
            <a:noFill/>
            <a:ln w="9525">
              <a:noFill/>
              <a:miter lim="800000"/>
              <a:headEnd/>
              <a:tailEnd/>
            </a:ln>
          </p:spPr>
          <p:txBody>
            <a:bodyPr wrap="none" lIns="91438" tIns="45719" rIns="91438" bIns="45719" rtlCol="0">
              <a:spAutoFit/>
            </a:bodyPr>
            <a:lstStyle/>
            <a:p>
              <a:r>
                <a:rPr lang="en-US" sz="2000" dirty="0">
                  <a:latin typeface="Calibri"/>
                  <a:cs typeface="Calibri"/>
                </a:rPr>
                <a:t>8</a:t>
              </a:r>
            </a:p>
          </p:txBody>
        </p:sp>
        <p:sp>
          <p:nvSpPr>
            <p:cNvPr id="63" name="Oval 62">
              <a:extLst>
                <a:ext uri="{FF2B5EF4-FFF2-40B4-BE49-F238E27FC236}">
                  <a16:creationId xmlns:a16="http://schemas.microsoft.com/office/drawing/2014/main" id="{3C334854-63A5-A619-DF58-AD0CE4CDFCA7}"/>
                </a:ext>
              </a:extLst>
            </p:cNvPr>
            <p:cNvSpPr/>
            <p:nvPr/>
          </p:nvSpPr>
          <p:spPr>
            <a:xfrm>
              <a:off x="3369022" y="4667941"/>
              <a:ext cx="249382" cy="24938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D84E0BB1-C0C9-522E-1A77-111E92A2294B}"/>
                </a:ext>
              </a:extLst>
            </p:cNvPr>
            <p:cNvSpPr txBox="1"/>
            <p:nvPr/>
          </p:nvSpPr>
          <p:spPr bwMode="auto">
            <a:xfrm>
              <a:off x="3048386" y="4584813"/>
              <a:ext cx="314506" cy="400108"/>
            </a:xfrm>
            <a:prstGeom prst="rect">
              <a:avLst/>
            </a:prstGeom>
            <a:noFill/>
            <a:ln w="9525">
              <a:noFill/>
              <a:miter lim="800000"/>
              <a:headEnd/>
              <a:tailEnd/>
            </a:ln>
          </p:spPr>
          <p:txBody>
            <a:bodyPr wrap="none" lIns="91438" tIns="45719" rIns="91438" bIns="45719" rtlCol="0">
              <a:spAutoFit/>
            </a:bodyPr>
            <a:lstStyle/>
            <a:p>
              <a:r>
                <a:rPr lang="en-US" sz="2000" dirty="0">
                  <a:latin typeface="Calibri"/>
                  <a:cs typeface="Calibri"/>
                </a:rPr>
                <a:t>9</a:t>
              </a:r>
            </a:p>
          </p:txBody>
        </p:sp>
        <p:sp>
          <p:nvSpPr>
            <p:cNvPr id="72" name="Oval 71">
              <a:extLst>
                <a:ext uri="{FF2B5EF4-FFF2-40B4-BE49-F238E27FC236}">
                  <a16:creationId xmlns:a16="http://schemas.microsoft.com/office/drawing/2014/main" id="{19249500-9AA3-18B7-9733-4B5DF91F4005}"/>
                </a:ext>
              </a:extLst>
            </p:cNvPr>
            <p:cNvSpPr/>
            <p:nvPr/>
          </p:nvSpPr>
          <p:spPr>
            <a:xfrm>
              <a:off x="3369022" y="3379192"/>
              <a:ext cx="249382" cy="24938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82D427EE-3536-86EA-F858-817A35413493}"/>
                </a:ext>
              </a:extLst>
            </p:cNvPr>
            <p:cNvSpPr txBox="1"/>
            <p:nvPr/>
          </p:nvSpPr>
          <p:spPr bwMode="auto">
            <a:xfrm>
              <a:off x="3048386" y="3296064"/>
              <a:ext cx="314506" cy="400108"/>
            </a:xfrm>
            <a:prstGeom prst="rect">
              <a:avLst/>
            </a:prstGeom>
            <a:noFill/>
            <a:ln w="9525">
              <a:noFill/>
              <a:miter lim="800000"/>
              <a:headEnd/>
              <a:tailEnd/>
            </a:ln>
          </p:spPr>
          <p:txBody>
            <a:bodyPr wrap="none" lIns="91438" tIns="45719" rIns="91438" bIns="45719" rtlCol="0">
              <a:spAutoFit/>
            </a:bodyPr>
            <a:lstStyle/>
            <a:p>
              <a:r>
                <a:rPr lang="en-US" sz="2000" dirty="0">
                  <a:latin typeface="Calibri"/>
                  <a:cs typeface="Calibri"/>
                </a:rPr>
                <a:t>9</a:t>
              </a:r>
            </a:p>
          </p:txBody>
        </p:sp>
        <p:cxnSp>
          <p:nvCxnSpPr>
            <p:cNvPr id="85" name="Straight Connector 84">
              <a:extLst>
                <a:ext uri="{FF2B5EF4-FFF2-40B4-BE49-F238E27FC236}">
                  <a16:creationId xmlns:a16="http://schemas.microsoft.com/office/drawing/2014/main" id="{D9525E93-E870-2C87-4633-A8A889034C37}"/>
                </a:ext>
              </a:extLst>
            </p:cNvPr>
            <p:cNvCxnSpPr>
              <a:cxnSpLocks/>
              <a:stCxn id="34" idx="3"/>
              <a:endCxn id="59" idx="1"/>
            </p:cNvCxnSpPr>
            <p:nvPr/>
          </p:nvCxnSpPr>
          <p:spPr>
            <a:xfrm>
              <a:off x="2558945" y="4552157"/>
              <a:ext cx="489441" cy="1525502"/>
            </a:xfrm>
            <a:prstGeom prst="line">
              <a:avLst/>
            </a:prstGeom>
            <a:ln w="381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D49F3F3-6FD7-A1CB-0374-779269D12B6C}"/>
                </a:ext>
              </a:extLst>
            </p:cNvPr>
            <p:cNvCxnSpPr>
              <a:cxnSpLocks/>
              <a:stCxn id="42" idx="3"/>
              <a:endCxn id="68" idx="1"/>
            </p:cNvCxnSpPr>
            <p:nvPr/>
          </p:nvCxnSpPr>
          <p:spPr>
            <a:xfrm>
              <a:off x="2558945" y="3756234"/>
              <a:ext cx="489441" cy="1028633"/>
            </a:xfrm>
            <a:prstGeom prst="line">
              <a:avLst/>
            </a:prstGeom>
            <a:ln w="381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681A4E9-E3B3-D9C7-44AE-18064BC255EF}"/>
                </a:ext>
              </a:extLst>
            </p:cNvPr>
            <p:cNvCxnSpPr>
              <a:cxnSpLocks/>
              <a:stCxn id="43" idx="3"/>
              <a:endCxn id="77" idx="1"/>
            </p:cNvCxnSpPr>
            <p:nvPr/>
          </p:nvCxnSpPr>
          <p:spPr>
            <a:xfrm>
              <a:off x="2558945" y="3263408"/>
              <a:ext cx="489441" cy="232710"/>
            </a:xfrm>
            <a:prstGeom prst="line">
              <a:avLst/>
            </a:prstGeom>
            <a:ln w="381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B87DC296-C986-66C1-DAF1-2929A68DCA60}"/>
                </a:ext>
              </a:extLst>
            </p:cNvPr>
            <p:cNvCxnSpPr>
              <a:cxnSpLocks/>
              <a:stCxn id="14" idx="3"/>
              <a:endCxn id="50" idx="1"/>
            </p:cNvCxnSpPr>
            <p:nvPr/>
          </p:nvCxnSpPr>
          <p:spPr>
            <a:xfrm flipV="1">
              <a:off x="2562712" y="2192139"/>
              <a:ext cx="489441" cy="260116"/>
            </a:xfrm>
            <a:prstGeom prst="line">
              <a:avLst/>
            </a:prstGeom>
            <a:ln w="381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52" name="Group 151">
            <a:extLst>
              <a:ext uri="{FF2B5EF4-FFF2-40B4-BE49-F238E27FC236}">
                <a16:creationId xmlns:a16="http://schemas.microsoft.com/office/drawing/2014/main" id="{2C4ECE93-D3B7-67C0-75F6-D78C7BF8DA22}"/>
              </a:ext>
            </a:extLst>
          </p:cNvPr>
          <p:cNvGrpSpPr/>
          <p:nvPr/>
        </p:nvGrpSpPr>
        <p:grpSpPr>
          <a:xfrm>
            <a:off x="5017334" y="1989116"/>
            <a:ext cx="1151875" cy="4345690"/>
            <a:chOff x="5017334" y="1989116"/>
            <a:chExt cx="1151875" cy="4345690"/>
          </a:xfrm>
        </p:grpSpPr>
        <p:sp>
          <p:nvSpPr>
            <p:cNvPr id="98" name="Oval 97">
              <a:extLst>
                <a:ext uri="{FF2B5EF4-FFF2-40B4-BE49-F238E27FC236}">
                  <a16:creationId xmlns:a16="http://schemas.microsoft.com/office/drawing/2014/main" id="{85D87A8C-C2B0-30F4-C953-8FA10FD604AE}"/>
                </a:ext>
              </a:extLst>
            </p:cNvPr>
            <p:cNvSpPr/>
            <p:nvPr/>
          </p:nvSpPr>
          <p:spPr>
            <a:xfrm>
              <a:off x="5919827" y="2072244"/>
              <a:ext cx="249382" cy="24938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118970F2-1B7F-A362-A6FB-4C7E99390853}"/>
                </a:ext>
              </a:extLst>
            </p:cNvPr>
            <p:cNvSpPr txBox="1"/>
            <p:nvPr/>
          </p:nvSpPr>
          <p:spPr bwMode="auto">
            <a:xfrm>
              <a:off x="5516066" y="1989116"/>
              <a:ext cx="444348" cy="400108"/>
            </a:xfrm>
            <a:prstGeom prst="rect">
              <a:avLst/>
            </a:prstGeom>
            <a:noFill/>
            <a:ln w="9525">
              <a:noFill/>
              <a:miter lim="800000"/>
              <a:headEnd/>
              <a:tailEnd/>
            </a:ln>
          </p:spPr>
          <p:txBody>
            <a:bodyPr wrap="none" lIns="91438" tIns="45719" rIns="91438" bIns="45719" rtlCol="0">
              <a:spAutoFit/>
            </a:bodyPr>
            <a:lstStyle/>
            <a:p>
              <a:r>
                <a:rPr lang="en-US" sz="2000" dirty="0">
                  <a:latin typeface="Calibri"/>
                  <a:cs typeface="Calibri"/>
                </a:rPr>
                <a:t>10</a:t>
              </a:r>
            </a:p>
          </p:txBody>
        </p:sp>
        <p:sp>
          <p:nvSpPr>
            <p:cNvPr id="107" name="Oval 106">
              <a:extLst>
                <a:ext uri="{FF2B5EF4-FFF2-40B4-BE49-F238E27FC236}">
                  <a16:creationId xmlns:a16="http://schemas.microsoft.com/office/drawing/2014/main" id="{0003B3CB-7342-E4D8-835F-B6E732D97C14}"/>
                </a:ext>
              </a:extLst>
            </p:cNvPr>
            <p:cNvSpPr/>
            <p:nvPr/>
          </p:nvSpPr>
          <p:spPr>
            <a:xfrm>
              <a:off x="5916060" y="5957764"/>
              <a:ext cx="249382" cy="249382"/>
            </a:xfrm>
            <a:prstGeom prst="ellipse">
              <a:avLst/>
            </a:prstGeom>
            <a:solidFill>
              <a:srgbClr val="1401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B63A5E91-3EDD-B839-84DC-3E8FF597DABF}"/>
                </a:ext>
              </a:extLst>
            </p:cNvPr>
            <p:cNvSpPr txBox="1"/>
            <p:nvPr/>
          </p:nvSpPr>
          <p:spPr bwMode="auto">
            <a:xfrm>
              <a:off x="5595424" y="5874636"/>
              <a:ext cx="314506" cy="400108"/>
            </a:xfrm>
            <a:prstGeom prst="rect">
              <a:avLst/>
            </a:prstGeom>
            <a:noFill/>
            <a:ln w="9525">
              <a:noFill/>
              <a:miter lim="800000"/>
              <a:headEnd/>
              <a:tailEnd/>
            </a:ln>
          </p:spPr>
          <p:txBody>
            <a:bodyPr wrap="none" lIns="91438" tIns="45719" rIns="91438" bIns="45719" rtlCol="0">
              <a:spAutoFit/>
            </a:bodyPr>
            <a:lstStyle/>
            <a:p>
              <a:r>
                <a:rPr lang="en-US" sz="2000" dirty="0">
                  <a:latin typeface="Calibri"/>
                  <a:cs typeface="Calibri"/>
                </a:rPr>
                <a:t>9</a:t>
              </a:r>
            </a:p>
          </p:txBody>
        </p:sp>
        <p:sp>
          <p:nvSpPr>
            <p:cNvPr id="116" name="Oval 115">
              <a:extLst>
                <a:ext uri="{FF2B5EF4-FFF2-40B4-BE49-F238E27FC236}">
                  <a16:creationId xmlns:a16="http://schemas.microsoft.com/office/drawing/2014/main" id="{CDA1B3AB-15FC-5377-766A-B6C30835B4F5}"/>
                </a:ext>
              </a:extLst>
            </p:cNvPr>
            <p:cNvSpPr/>
            <p:nvPr/>
          </p:nvSpPr>
          <p:spPr>
            <a:xfrm>
              <a:off x="5916060" y="4664972"/>
              <a:ext cx="249382" cy="24938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120">
              <a:extLst>
                <a:ext uri="{FF2B5EF4-FFF2-40B4-BE49-F238E27FC236}">
                  <a16:creationId xmlns:a16="http://schemas.microsoft.com/office/drawing/2014/main" id="{C2B00D68-DDFE-5021-927E-34B7AD68902F}"/>
                </a:ext>
              </a:extLst>
            </p:cNvPr>
            <p:cNvSpPr txBox="1"/>
            <p:nvPr/>
          </p:nvSpPr>
          <p:spPr bwMode="auto">
            <a:xfrm>
              <a:off x="5595424" y="4581844"/>
              <a:ext cx="314506" cy="400108"/>
            </a:xfrm>
            <a:prstGeom prst="rect">
              <a:avLst/>
            </a:prstGeom>
            <a:noFill/>
            <a:ln w="9525">
              <a:noFill/>
              <a:miter lim="800000"/>
              <a:headEnd/>
              <a:tailEnd/>
            </a:ln>
          </p:spPr>
          <p:txBody>
            <a:bodyPr wrap="none" lIns="91438" tIns="45719" rIns="91438" bIns="45719" rtlCol="0">
              <a:spAutoFit/>
            </a:bodyPr>
            <a:lstStyle/>
            <a:p>
              <a:r>
                <a:rPr lang="en-US" sz="2000" dirty="0">
                  <a:latin typeface="Calibri"/>
                  <a:cs typeface="Calibri"/>
                </a:rPr>
                <a:t>9</a:t>
              </a:r>
            </a:p>
          </p:txBody>
        </p:sp>
        <p:sp>
          <p:nvSpPr>
            <p:cNvPr id="125" name="Oval 124">
              <a:extLst>
                <a:ext uri="{FF2B5EF4-FFF2-40B4-BE49-F238E27FC236}">
                  <a16:creationId xmlns:a16="http://schemas.microsoft.com/office/drawing/2014/main" id="{37FC715E-35FB-87EA-2589-45B424A9A975}"/>
                </a:ext>
              </a:extLst>
            </p:cNvPr>
            <p:cNvSpPr/>
            <p:nvPr/>
          </p:nvSpPr>
          <p:spPr>
            <a:xfrm>
              <a:off x="5916060" y="3376223"/>
              <a:ext cx="249382" cy="24938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CBC6BEE4-7CD0-23DF-5C91-7F630C6E74F5}"/>
                </a:ext>
              </a:extLst>
            </p:cNvPr>
            <p:cNvSpPr txBox="1"/>
            <p:nvPr/>
          </p:nvSpPr>
          <p:spPr bwMode="auto">
            <a:xfrm>
              <a:off x="5500424" y="3293095"/>
              <a:ext cx="444348" cy="400108"/>
            </a:xfrm>
            <a:prstGeom prst="rect">
              <a:avLst/>
            </a:prstGeom>
            <a:noFill/>
            <a:ln w="9525">
              <a:noFill/>
              <a:miter lim="800000"/>
              <a:headEnd/>
              <a:tailEnd/>
            </a:ln>
          </p:spPr>
          <p:txBody>
            <a:bodyPr wrap="none" lIns="91438" tIns="45719" rIns="91438" bIns="45719" rtlCol="0">
              <a:spAutoFit/>
            </a:bodyPr>
            <a:lstStyle/>
            <a:p>
              <a:r>
                <a:rPr lang="en-US" sz="2000" dirty="0">
                  <a:latin typeface="Calibri"/>
                  <a:cs typeface="Calibri"/>
                </a:rPr>
                <a:t>10</a:t>
              </a:r>
            </a:p>
          </p:txBody>
        </p:sp>
        <p:cxnSp>
          <p:nvCxnSpPr>
            <p:cNvPr id="133" name="Straight Connector 132">
              <a:extLst>
                <a:ext uri="{FF2B5EF4-FFF2-40B4-BE49-F238E27FC236}">
                  <a16:creationId xmlns:a16="http://schemas.microsoft.com/office/drawing/2014/main" id="{161C8C5C-279F-1EB2-1501-931FC3A2CE63}"/>
                </a:ext>
              </a:extLst>
            </p:cNvPr>
            <p:cNvCxnSpPr>
              <a:cxnSpLocks/>
              <a:stCxn id="60" idx="3"/>
              <a:endCxn id="112" idx="1"/>
            </p:cNvCxnSpPr>
            <p:nvPr/>
          </p:nvCxnSpPr>
          <p:spPr>
            <a:xfrm flipV="1">
              <a:off x="5017334" y="6074690"/>
              <a:ext cx="578090" cy="260116"/>
            </a:xfrm>
            <a:prstGeom prst="line">
              <a:avLst/>
            </a:prstGeom>
            <a:ln w="381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CA0C360A-C774-5FD6-A3FE-5864AB5CF0F5}"/>
                </a:ext>
              </a:extLst>
            </p:cNvPr>
            <p:cNvCxnSpPr>
              <a:cxnSpLocks/>
              <a:stCxn id="79" idx="3"/>
              <a:endCxn id="121" idx="1"/>
            </p:cNvCxnSpPr>
            <p:nvPr/>
          </p:nvCxnSpPr>
          <p:spPr>
            <a:xfrm>
              <a:off x="5017334" y="3260439"/>
              <a:ext cx="578090" cy="1521459"/>
            </a:xfrm>
            <a:prstGeom prst="line">
              <a:avLst/>
            </a:prstGeom>
            <a:ln w="381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E9DFB545-0BB9-EA87-0DA8-2614B3C92BA1}"/>
                </a:ext>
              </a:extLst>
            </p:cNvPr>
            <p:cNvCxnSpPr>
              <a:cxnSpLocks/>
              <a:stCxn id="70" idx="3"/>
              <a:endCxn id="130" idx="1"/>
            </p:cNvCxnSpPr>
            <p:nvPr/>
          </p:nvCxnSpPr>
          <p:spPr>
            <a:xfrm flipV="1">
              <a:off x="5147176" y="3493149"/>
              <a:ext cx="353248" cy="1056039"/>
            </a:xfrm>
            <a:prstGeom prst="line">
              <a:avLst/>
            </a:prstGeom>
            <a:ln w="381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9062499-20BB-5096-4566-66AF74991748}"/>
                </a:ext>
              </a:extLst>
            </p:cNvPr>
            <p:cNvCxnSpPr>
              <a:cxnSpLocks/>
              <a:stCxn id="78" idx="3"/>
              <a:endCxn id="103" idx="1"/>
            </p:cNvCxnSpPr>
            <p:nvPr/>
          </p:nvCxnSpPr>
          <p:spPr>
            <a:xfrm flipV="1">
              <a:off x="5147176" y="2189170"/>
              <a:ext cx="368890" cy="1564095"/>
            </a:xfrm>
            <a:prstGeom prst="line">
              <a:avLst/>
            </a:prstGeom>
            <a:ln w="381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51" name="Group 150">
            <a:extLst>
              <a:ext uri="{FF2B5EF4-FFF2-40B4-BE49-F238E27FC236}">
                <a16:creationId xmlns:a16="http://schemas.microsoft.com/office/drawing/2014/main" id="{25EEAE59-6967-3DB4-30C1-1FA0FA023AAA}"/>
              </a:ext>
            </a:extLst>
          </p:cNvPr>
          <p:cNvGrpSpPr/>
          <p:nvPr/>
        </p:nvGrpSpPr>
        <p:grpSpPr>
          <a:xfrm>
            <a:off x="4354373" y="1669458"/>
            <a:ext cx="424668" cy="4483310"/>
            <a:chOff x="4354373" y="1669458"/>
            <a:chExt cx="424668" cy="4483310"/>
          </a:xfrm>
        </p:grpSpPr>
        <p:sp>
          <p:nvSpPr>
            <p:cNvPr id="147" name="TextBox 146">
              <a:extLst>
                <a:ext uri="{FF2B5EF4-FFF2-40B4-BE49-F238E27FC236}">
                  <a16:creationId xmlns:a16="http://schemas.microsoft.com/office/drawing/2014/main" id="{C14529A6-E59D-3218-076C-9721307A7AA2}"/>
                </a:ext>
              </a:extLst>
            </p:cNvPr>
            <p:cNvSpPr txBox="1"/>
            <p:nvPr/>
          </p:nvSpPr>
          <p:spPr bwMode="auto">
            <a:xfrm>
              <a:off x="4354373" y="2164049"/>
              <a:ext cx="410686" cy="584773"/>
            </a:xfrm>
            <a:prstGeom prst="rect">
              <a:avLst/>
            </a:prstGeom>
            <a:noFill/>
            <a:ln w="9525">
              <a:noFill/>
              <a:miter lim="800000"/>
              <a:headEnd/>
              <a:tailEnd/>
            </a:ln>
          </p:spPr>
          <p:txBody>
            <a:bodyPr wrap="none" lIns="91438" tIns="45719" rIns="91438" bIns="45719" rtlCol="0">
              <a:spAutoFit/>
            </a:bodyPr>
            <a:lstStyle/>
            <a:p>
              <a:r>
                <a:rPr lang="en-US" sz="3200" b="1" dirty="0">
                  <a:latin typeface="Calibri"/>
                  <a:cs typeface="Calibri"/>
                </a:rPr>
                <a:t>X</a:t>
              </a:r>
            </a:p>
          </p:txBody>
        </p:sp>
        <p:sp>
          <p:nvSpPr>
            <p:cNvPr id="148" name="TextBox 147">
              <a:extLst>
                <a:ext uri="{FF2B5EF4-FFF2-40B4-BE49-F238E27FC236}">
                  <a16:creationId xmlns:a16="http://schemas.microsoft.com/office/drawing/2014/main" id="{ACD0DAD8-15F6-5669-4B6E-8BD2264202AE}"/>
                </a:ext>
              </a:extLst>
            </p:cNvPr>
            <p:cNvSpPr txBox="1"/>
            <p:nvPr/>
          </p:nvSpPr>
          <p:spPr bwMode="auto">
            <a:xfrm>
              <a:off x="4368355" y="5567995"/>
              <a:ext cx="410686" cy="584773"/>
            </a:xfrm>
            <a:prstGeom prst="rect">
              <a:avLst/>
            </a:prstGeom>
            <a:noFill/>
            <a:ln w="9525">
              <a:noFill/>
              <a:miter lim="800000"/>
              <a:headEnd/>
              <a:tailEnd/>
            </a:ln>
          </p:spPr>
          <p:txBody>
            <a:bodyPr wrap="none" lIns="91438" tIns="45719" rIns="91438" bIns="45719" rtlCol="0">
              <a:spAutoFit/>
            </a:bodyPr>
            <a:lstStyle/>
            <a:p>
              <a:r>
                <a:rPr lang="en-US" sz="3200" b="1" dirty="0">
                  <a:latin typeface="Calibri"/>
                  <a:cs typeface="Calibri"/>
                </a:rPr>
                <a:t>X</a:t>
              </a:r>
            </a:p>
          </p:txBody>
        </p:sp>
        <p:sp>
          <p:nvSpPr>
            <p:cNvPr id="149" name="TextBox 148">
              <a:extLst>
                <a:ext uri="{FF2B5EF4-FFF2-40B4-BE49-F238E27FC236}">
                  <a16:creationId xmlns:a16="http://schemas.microsoft.com/office/drawing/2014/main" id="{FC4EE1A0-B661-5B89-89C1-8683CECE0568}"/>
                </a:ext>
              </a:extLst>
            </p:cNvPr>
            <p:cNvSpPr txBox="1"/>
            <p:nvPr/>
          </p:nvSpPr>
          <p:spPr bwMode="auto">
            <a:xfrm>
              <a:off x="4368355" y="4758284"/>
              <a:ext cx="410686" cy="584773"/>
            </a:xfrm>
            <a:prstGeom prst="rect">
              <a:avLst/>
            </a:prstGeom>
            <a:noFill/>
            <a:ln w="9525">
              <a:noFill/>
              <a:miter lim="800000"/>
              <a:headEnd/>
              <a:tailEnd/>
            </a:ln>
          </p:spPr>
          <p:txBody>
            <a:bodyPr wrap="none" lIns="91438" tIns="45719" rIns="91438" bIns="45719" rtlCol="0">
              <a:spAutoFit/>
            </a:bodyPr>
            <a:lstStyle/>
            <a:p>
              <a:r>
                <a:rPr lang="en-US" sz="3200" b="1" dirty="0">
                  <a:latin typeface="Calibri"/>
                  <a:cs typeface="Calibri"/>
                </a:rPr>
                <a:t>X</a:t>
              </a:r>
            </a:p>
          </p:txBody>
        </p:sp>
        <p:sp>
          <p:nvSpPr>
            <p:cNvPr id="150" name="TextBox 149">
              <a:extLst>
                <a:ext uri="{FF2B5EF4-FFF2-40B4-BE49-F238E27FC236}">
                  <a16:creationId xmlns:a16="http://schemas.microsoft.com/office/drawing/2014/main" id="{78CE9370-A535-13F0-CC84-12796DE3C28E}"/>
                </a:ext>
              </a:extLst>
            </p:cNvPr>
            <p:cNvSpPr txBox="1"/>
            <p:nvPr/>
          </p:nvSpPr>
          <p:spPr bwMode="auto">
            <a:xfrm>
              <a:off x="4363407" y="1669458"/>
              <a:ext cx="410686" cy="584773"/>
            </a:xfrm>
            <a:prstGeom prst="rect">
              <a:avLst/>
            </a:prstGeom>
            <a:noFill/>
            <a:ln w="9525">
              <a:noFill/>
              <a:miter lim="800000"/>
              <a:headEnd/>
              <a:tailEnd/>
            </a:ln>
          </p:spPr>
          <p:txBody>
            <a:bodyPr wrap="none" lIns="91438" tIns="45719" rIns="91438" bIns="45719" rtlCol="0">
              <a:spAutoFit/>
            </a:bodyPr>
            <a:lstStyle/>
            <a:p>
              <a:r>
                <a:rPr lang="en-US" sz="3200" b="1" dirty="0">
                  <a:latin typeface="Calibri"/>
                  <a:cs typeface="Calibri"/>
                </a:rPr>
                <a:t>X</a:t>
              </a:r>
            </a:p>
          </p:txBody>
        </p:sp>
      </p:grpSp>
    </p:spTree>
    <p:extLst>
      <p:ext uri="{BB962C8B-B14F-4D97-AF65-F5344CB8AC3E}">
        <p14:creationId xmlns:p14="http://schemas.microsoft.com/office/powerpoint/2010/main" val="1946652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1D625-AB1E-1BEF-092D-C308FA7D72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286E2E-488A-D5F2-6728-BABC10E65891}"/>
              </a:ext>
            </a:extLst>
          </p:cNvPr>
          <p:cNvSpPr>
            <a:spLocks noGrp="1"/>
          </p:cNvSpPr>
          <p:nvPr>
            <p:ph type="title"/>
          </p:nvPr>
        </p:nvSpPr>
        <p:spPr/>
        <p:txBody>
          <a:bodyPr/>
          <a:lstStyle/>
          <a:p>
            <a:r>
              <a:rPr lang="en-CA" b="0" i="0" dirty="0">
                <a:solidFill>
                  <a:srgbClr val="000000"/>
                </a:solidFill>
                <a:effectLst/>
                <a:latin typeface="Roboto" panose="02000000000000000000" pitchFamily="2" charset="0"/>
              </a:rPr>
              <a:t>🤞</a:t>
            </a:r>
            <a:r>
              <a:rPr lang="en-US" dirty="0"/>
              <a:t> Stochastic Local beam search ☰</a:t>
            </a:r>
          </a:p>
        </p:txBody>
      </p:sp>
      <p:sp>
        <p:nvSpPr>
          <p:cNvPr id="3" name="Content Placeholder 2">
            <a:extLst>
              <a:ext uri="{FF2B5EF4-FFF2-40B4-BE49-F238E27FC236}">
                <a16:creationId xmlns:a16="http://schemas.microsoft.com/office/drawing/2014/main" id="{AC9715D1-1595-A4C9-F2C3-90664CC39FE2}"/>
              </a:ext>
            </a:extLst>
          </p:cNvPr>
          <p:cNvSpPr>
            <a:spLocks noGrp="1"/>
          </p:cNvSpPr>
          <p:nvPr>
            <p:ph idx="1"/>
          </p:nvPr>
        </p:nvSpPr>
        <p:spPr/>
        <p:txBody>
          <a:bodyPr/>
          <a:lstStyle/>
          <a:p>
            <a:r>
              <a:rPr lang="en-US" dirty="0"/>
              <a:t>Basic idea:</a:t>
            </a:r>
          </a:p>
          <a:p>
            <a:pPr lvl="1"/>
            <a:r>
              <a:rPr lang="en-US" i="1" dirty="0">
                <a:solidFill>
                  <a:srgbClr val="CE00BB"/>
                </a:solidFill>
              </a:rPr>
              <a:t>K</a:t>
            </a:r>
            <a:r>
              <a:rPr lang="en-US" dirty="0"/>
              <a:t> copies of a local search algorithm, initialized randomly</a:t>
            </a:r>
          </a:p>
          <a:p>
            <a:pPr lvl="1"/>
            <a:r>
              <a:rPr lang="en-US" dirty="0"/>
              <a:t>For each iteration</a:t>
            </a:r>
          </a:p>
          <a:p>
            <a:pPr lvl="2"/>
            <a:r>
              <a:rPr lang="en-US" dirty="0"/>
              <a:t>Generate ALL successors from </a:t>
            </a:r>
            <a:r>
              <a:rPr lang="en-US" i="1" dirty="0">
                <a:solidFill>
                  <a:srgbClr val="CE00BB"/>
                </a:solidFill>
              </a:rPr>
              <a:t>K</a:t>
            </a:r>
            <a:r>
              <a:rPr lang="en-US" dirty="0"/>
              <a:t> current states</a:t>
            </a:r>
          </a:p>
          <a:p>
            <a:pPr lvl="2"/>
            <a:r>
              <a:rPr lang="en-US" dirty="0"/>
              <a:t>Choose a random </a:t>
            </a:r>
            <a:r>
              <a:rPr lang="en-US" i="1" dirty="0">
                <a:solidFill>
                  <a:srgbClr val="CE00BB"/>
                </a:solidFill>
              </a:rPr>
              <a:t>K</a:t>
            </a:r>
            <a:r>
              <a:rPr lang="en-US" dirty="0"/>
              <a:t> of these with a bias towards good ones to be the new current states</a:t>
            </a:r>
          </a:p>
        </p:txBody>
      </p:sp>
    </p:spTree>
    <p:extLst>
      <p:ext uri="{BB962C8B-B14F-4D97-AF65-F5344CB8AC3E}">
        <p14:creationId xmlns:p14="http://schemas.microsoft.com/office/powerpoint/2010/main" val="1203457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Stochastic Local beam search 🧬</a:t>
            </a:r>
          </a:p>
        </p:txBody>
      </p:sp>
      <p:sp>
        <p:nvSpPr>
          <p:cNvPr id="3" name="Content Placeholder 2"/>
          <p:cNvSpPr>
            <a:spLocks noGrp="1"/>
          </p:cNvSpPr>
          <p:nvPr>
            <p:ph idx="1"/>
          </p:nvPr>
        </p:nvSpPr>
        <p:spPr/>
        <p:txBody>
          <a:bodyPr/>
          <a:lstStyle/>
          <a:p>
            <a:r>
              <a:rPr lang="en-US" dirty="0"/>
              <a:t>Why is this different from </a:t>
            </a:r>
            <a:r>
              <a:rPr lang="en-US" i="1" dirty="0">
                <a:solidFill>
                  <a:srgbClr val="CE00BB"/>
                </a:solidFill>
              </a:rPr>
              <a:t>K</a:t>
            </a:r>
            <a:r>
              <a:rPr lang="en-US" dirty="0"/>
              <a:t> local searches in parallel?</a:t>
            </a:r>
          </a:p>
          <a:p>
            <a:pPr lvl="1"/>
            <a:r>
              <a:rPr lang="en-US" dirty="0"/>
              <a:t>The searches</a:t>
            </a:r>
            <a:r>
              <a:rPr lang="en-US" b="1" i="1" dirty="0">
                <a:solidFill>
                  <a:srgbClr val="FF0000"/>
                </a:solidFill>
              </a:rPr>
              <a:t> communicate</a:t>
            </a:r>
            <a:r>
              <a:rPr lang="en-US" dirty="0"/>
              <a:t>! “Come over here, the grass is greener!”</a:t>
            </a:r>
          </a:p>
          <a:p>
            <a:r>
              <a:rPr lang="en-US" dirty="0"/>
              <a:t>What other well-known algorithm does this remind you of?</a:t>
            </a:r>
          </a:p>
          <a:p>
            <a:pPr lvl="1"/>
            <a:r>
              <a:rPr lang="en-US" dirty="0"/>
              <a:t>Evolution!</a:t>
            </a:r>
          </a:p>
        </p:txBody>
      </p:sp>
      <p:pic>
        <p:nvPicPr>
          <p:cNvPr id="4" name="Picture 3"/>
          <p:cNvPicPr>
            <a:picLocks noChangeAspect="1"/>
          </p:cNvPicPr>
          <p:nvPr/>
        </p:nvPicPr>
        <p:blipFill>
          <a:blip r:embed="rId2"/>
          <a:stretch>
            <a:fillRect/>
          </a:stretch>
        </p:blipFill>
        <p:spPr>
          <a:xfrm>
            <a:off x="9636369" y="3429000"/>
            <a:ext cx="2149231" cy="2932805"/>
          </a:xfrm>
          <a:prstGeom prst="rect">
            <a:avLst/>
          </a:prstGeom>
        </p:spPr>
      </p:pic>
    </p:spTree>
    <p:extLst>
      <p:ext uri="{BB962C8B-B14F-4D97-AF65-F5344CB8AC3E}">
        <p14:creationId xmlns:p14="http://schemas.microsoft.com/office/powerpoint/2010/main" val="3167769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dirty="0"/>
              <a:t>🧬 Genetic algorithms</a:t>
            </a:r>
          </a:p>
        </p:txBody>
      </p:sp>
      <p:sp>
        <p:nvSpPr>
          <p:cNvPr id="31747" name="Rectangle 3"/>
          <p:cNvSpPr>
            <a:spLocks noGrp="1" noChangeArrowheads="1"/>
          </p:cNvSpPr>
          <p:nvPr>
            <p:ph idx="1"/>
          </p:nvPr>
        </p:nvSpPr>
        <p:spPr>
          <a:xfrm>
            <a:off x="381000" y="1321658"/>
            <a:ext cx="8766358" cy="4879850"/>
          </a:xfrm>
        </p:spPr>
        <p:txBody>
          <a:bodyPr/>
          <a:lstStyle/>
          <a:p>
            <a:pPr eaLnBrk="1" hangingPunct="1">
              <a:lnSpc>
                <a:spcPct val="90000"/>
              </a:lnSpc>
            </a:pPr>
            <a:r>
              <a:rPr lang="en-US" sz="2800" dirty="0"/>
              <a:t>Genetic algorithms use a natural selection metaphor</a:t>
            </a:r>
          </a:p>
          <a:p>
            <a:pPr lvl="1">
              <a:lnSpc>
                <a:spcPct val="90000"/>
              </a:lnSpc>
            </a:pPr>
            <a:r>
              <a:rPr lang="en-US" sz="2400" dirty="0"/>
              <a:t>Successors are generated by combining two parent states</a:t>
            </a:r>
          </a:p>
          <a:p>
            <a:pPr lvl="1">
              <a:lnSpc>
                <a:spcPct val="90000"/>
              </a:lnSpc>
            </a:pPr>
            <a:r>
              <a:rPr lang="en-US" sz="2400" dirty="0"/>
              <a:t>A state is represented as a string over a finite alphabet</a:t>
            </a:r>
          </a:p>
          <a:p>
            <a:pPr lvl="1">
              <a:lnSpc>
                <a:spcPct val="90000"/>
              </a:lnSpc>
            </a:pPr>
            <a:r>
              <a:rPr lang="en-US" sz="2400" dirty="0"/>
              <a:t>Resample </a:t>
            </a:r>
            <a:r>
              <a:rPr lang="en-US" sz="2400" i="1" dirty="0">
                <a:solidFill>
                  <a:srgbClr val="CE00BB"/>
                </a:solidFill>
              </a:rPr>
              <a:t>K</a:t>
            </a:r>
            <a:r>
              <a:rPr lang="en-US" sz="2400" dirty="0"/>
              <a:t> individuals at each step (selection) weighted by the fitness function.</a:t>
            </a:r>
          </a:p>
          <a:p>
            <a:pPr lvl="1">
              <a:lnSpc>
                <a:spcPct val="90000"/>
              </a:lnSpc>
            </a:pPr>
            <a:r>
              <a:rPr lang="en-US" sz="2400" dirty="0"/>
              <a:t>Fitness function is higher for better states</a:t>
            </a:r>
          </a:p>
          <a:p>
            <a:pPr lvl="1">
              <a:lnSpc>
                <a:spcPct val="90000"/>
              </a:lnSpc>
            </a:pPr>
            <a:r>
              <a:rPr lang="en-US" sz="2400" dirty="0"/>
              <a:t>Combine pairwise crossover operators plus mutation to give a variety</a:t>
            </a:r>
          </a:p>
          <a:p>
            <a:pPr>
              <a:lnSpc>
                <a:spcPct val="90000"/>
              </a:lnSpc>
            </a:pPr>
            <a:r>
              <a:rPr lang="en-US" sz="2800" dirty="0"/>
              <a:t>Simulate Evolution</a:t>
            </a:r>
          </a:p>
          <a:p>
            <a:pPr lvl="1">
              <a:lnSpc>
                <a:spcPct val="90000"/>
              </a:lnSpc>
            </a:pPr>
            <a:r>
              <a:rPr lang="en-US" sz="2400" dirty="0"/>
              <a:t>Random Selection</a:t>
            </a:r>
          </a:p>
          <a:p>
            <a:pPr lvl="1">
              <a:lnSpc>
                <a:spcPct val="90000"/>
              </a:lnSpc>
            </a:pPr>
            <a:r>
              <a:rPr lang="en-US" sz="2400" dirty="0"/>
              <a:t>Crossover</a:t>
            </a:r>
          </a:p>
          <a:p>
            <a:pPr lvl="1">
              <a:lnSpc>
                <a:spcPct val="90000"/>
              </a:lnSpc>
            </a:pPr>
            <a:r>
              <a:rPr lang="en-US" sz="2400" dirty="0"/>
              <a:t>Random Mutation</a:t>
            </a:r>
          </a:p>
          <a:p>
            <a:pPr>
              <a:lnSpc>
                <a:spcPct val="90000"/>
              </a:lnSpc>
            </a:pPr>
            <a:endParaRPr lang="en-US" sz="2800"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147358" y="1321658"/>
            <a:ext cx="2892079" cy="3474911"/>
          </a:xfrm>
          <a:prstGeom prst="rect">
            <a:avLst/>
          </a:prstGeom>
          <a:noFill/>
        </p:spPr>
      </p:pic>
    </p:spTree>
    <p:extLst>
      <p:ext uri="{BB962C8B-B14F-4D97-AF65-F5344CB8AC3E}">
        <p14:creationId xmlns:p14="http://schemas.microsoft.com/office/powerpoint/2010/main" val="1932397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a:extLst>
              <a:ext uri="{FF2B5EF4-FFF2-40B4-BE49-F238E27FC236}">
                <a16:creationId xmlns:a16="http://schemas.microsoft.com/office/drawing/2014/main" id="{CA07BD44-2CE2-3C0A-B0C2-9BC7ED51DE3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49345" y="1212906"/>
            <a:ext cx="7542655" cy="4714159"/>
          </a:xfrm>
          <a:prstGeom prst="rect">
            <a:avLst/>
          </a:prstGeom>
          <a:noFill/>
        </p:spPr>
      </p:pic>
      <p:sp>
        <p:nvSpPr>
          <p:cNvPr id="5122" name="Rectangle 2"/>
          <p:cNvSpPr>
            <a:spLocks noGrp="1" noChangeArrowheads="1"/>
          </p:cNvSpPr>
          <p:nvPr>
            <p:ph type="title"/>
          </p:nvPr>
        </p:nvSpPr>
        <p:spPr/>
        <p:txBody>
          <a:bodyPr/>
          <a:lstStyle/>
          <a:p>
            <a:pPr eaLnBrk="1" hangingPunct="1"/>
            <a:r>
              <a:rPr lang="en-US" dirty="0"/>
              <a:t>📅 Today</a:t>
            </a:r>
          </a:p>
        </p:txBody>
      </p:sp>
      <p:sp>
        <p:nvSpPr>
          <p:cNvPr id="5123" name="Rectangle 3"/>
          <p:cNvSpPr>
            <a:spLocks noGrp="1" noChangeArrowheads="1"/>
          </p:cNvSpPr>
          <p:nvPr>
            <p:ph idx="1"/>
          </p:nvPr>
        </p:nvSpPr>
        <p:spPr>
          <a:xfrm>
            <a:off x="685800" y="1066800"/>
            <a:ext cx="6223000" cy="4729164"/>
          </a:xfrm>
        </p:spPr>
        <p:txBody>
          <a:bodyPr/>
          <a:lstStyle/>
          <a:p>
            <a:r>
              <a:rPr lang="en-US" sz="3600" dirty="0"/>
              <a:t>Part 1: Complementary Material</a:t>
            </a:r>
          </a:p>
          <a:p>
            <a:pPr lvl="1"/>
            <a:r>
              <a:rPr lang="en-US" sz="3200" dirty="0">
                <a:solidFill>
                  <a:srgbClr val="C00000"/>
                </a:solidFill>
              </a:rPr>
              <a:t>Local Search</a:t>
            </a:r>
          </a:p>
          <a:p>
            <a:pPr lvl="2"/>
            <a:r>
              <a:rPr lang="en-US" sz="2800" dirty="0">
                <a:solidFill>
                  <a:srgbClr val="C00000"/>
                </a:solidFill>
              </a:rPr>
              <a:t>Hill Climbing</a:t>
            </a:r>
          </a:p>
          <a:p>
            <a:pPr lvl="2"/>
            <a:r>
              <a:rPr lang="en-US" sz="2800" dirty="0">
                <a:solidFill>
                  <a:srgbClr val="C00000"/>
                </a:solidFill>
              </a:rPr>
              <a:t>Simulated Annealing</a:t>
            </a:r>
          </a:p>
          <a:p>
            <a:pPr lvl="2"/>
            <a:r>
              <a:rPr lang="en-US" sz="2800" dirty="0">
                <a:solidFill>
                  <a:srgbClr val="C00000"/>
                </a:solidFill>
              </a:rPr>
              <a:t>Local Beam Search</a:t>
            </a:r>
          </a:p>
          <a:p>
            <a:pPr lvl="2"/>
            <a:r>
              <a:rPr lang="en-US" sz="2800" dirty="0">
                <a:solidFill>
                  <a:srgbClr val="C00000"/>
                </a:solidFill>
              </a:rPr>
              <a:t>Genetic Algorithms</a:t>
            </a:r>
            <a:endParaRPr lang="en-US" sz="3600" dirty="0"/>
          </a:p>
          <a:p>
            <a:endParaRPr lang="en-US" sz="3600" dirty="0"/>
          </a:p>
          <a:p>
            <a:r>
              <a:rPr lang="en-US" sz="3600" dirty="0"/>
              <a:t>Part 2: Backtracking Extra Examples</a:t>
            </a:r>
          </a:p>
          <a:p>
            <a:pPr eaLnBrk="1" hangingPunct="1"/>
            <a:endParaRPr lang="en-US" sz="3600" dirty="0"/>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BE973-7464-8BC8-A80F-22F8D8617D7C}"/>
            </a:ext>
          </a:extLst>
        </p:cNvPr>
        <p:cNvGrpSpPr/>
        <p:nvPr/>
      </p:nvGrpSpPr>
      <p:grpSpPr>
        <a:xfrm>
          <a:off x="0" y="0"/>
          <a:ext cx="0" cy="0"/>
          <a:chOff x="0" y="0"/>
          <a:chExt cx="0" cy="0"/>
        </a:xfrm>
      </p:grpSpPr>
      <p:sp>
        <p:nvSpPr>
          <p:cNvPr id="31746" name="Rectangle 2">
            <a:extLst>
              <a:ext uri="{FF2B5EF4-FFF2-40B4-BE49-F238E27FC236}">
                <a16:creationId xmlns:a16="http://schemas.microsoft.com/office/drawing/2014/main" id="{B8B032DF-0088-0A13-9B51-746C05166AD9}"/>
              </a:ext>
            </a:extLst>
          </p:cNvPr>
          <p:cNvSpPr>
            <a:spLocks noGrp="1" noChangeArrowheads="1"/>
          </p:cNvSpPr>
          <p:nvPr>
            <p:ph type="title"/>
          </p:nvPr>
        </p:nvSpPr>
        <p:spPr/>
        <p:txBody>
          <a:bodyPr/>
          <a:lstStyle/>
          <a:p>
            <a:pPr eaLnBrk="1" hangingPunct="1"/>
            <a:r>
              <a:rPr lang="en-US" dirty="0"/>
              <a:t>🧬 Genetic algorithms</a:t>
            </a:r>
          </a:p>
        </p:txBody>
      </p:sp>
      <p:sp>
        <p:nvSpPr>
          <p:cNvPr id="31747" name="Rectangle 3">
            <a:extLst>
              <a:ext uri="{FF2B5EF4-FFF2-40B4-BE49-F238E27FC236}">
                <a16:creationId xmlns:a16="http://schemas.microsoft.com/office/drawing/2014/main" id="{0F79E241-A0CF-14C8-92F5-75C2E62F0E94}"/>
              </a:ext>
            </a:extLst>
          </p:cNvPr>
          <p:cNvSpPr>
            <a:spLocks noGrp="1" noChangeArrowheads="1"/>
          </p:cNvSpPr>
          <p:nvPr>
            <p:ph idx="1"/>
          </p:nvPr>
        </p:nvSpPr>
        <p:spPr>
          <a:xfrm>
            <a:off x="381000" y="4724400"/>
            <a:ext cx="11430000" cy="1905000"/>
          </a:xfrm>
        </p:spPr>
        <p:txBody>
          <a:bodyPr/>
          <a:lstStyle/>
          <a:p>
            <a:pPr eaLnBrk="1" hangingPunct="1">
              <a:lnSpc>
                <a:spcPct val="90000"/>
              </a:lnSpc>
            </a:pPr>
            <a:r>
              <a:rPr lang="en-US" sz="2400" dirty="0"/>
              <a:t>Fitness function: </a:t>
            </a:r>
            <a:r>
              <a:rPr lang="en-US" sz="2000" dirty="0"/>
              <a:t>Percentage calculation for probability</a:t>
            </a:r>
          </a:p>
          <a:p>
            <a:pPr lvl="1">
              <a:lnSpc>
                <a:spcPct val="90000"/>
              </a:lnSpc>
            </a:pPr>
            <a:r>
              <a:rPr lang="en-US" sz="2000" dirty="0"/>
              <a:t>24/(24+23+20+11) = 31%</a:t>
            </a:r>
          </a:p>
          <a:p>
            <a:pPr>
              <a:lnSpc>
                <a:spcPct val="90000"/>
              </a:lnSpc>
            </a:pPr>
            <a:r>
              <a:rPr lang="en-US" sz="2400" dirty="0"/>
              <a:t>Crossover point is chosen at random</a:t>
            </a:r>
          </a:p>
        </p:txBody>
      </p:sp>
      <p:pic>
        <p:nvPicPr>
          <p:cNvPr id="2" name="Picture 4">
            <a:extLst>
              <a:ext uri="{FF2B5EF4-FFF2-40B4-BE49-F238E27FC236}">
                <a16:creationId xmlns:a16="http://schemas.microsoft.com/office/drawing/2014/main" id="{CAF89025-096C-A482-5D83-C6189E6A3152}"/>
              </a:ext>
            </a:extLst>
          </p:cNvPr>
          <p:cNvPicPr>
            <a:picLocks noChangeAspect="1" noChangeArrowheads="1"/>
          </p:cNvPicPr>
          <p:nvPr/>
        </p:nvPicPr>
        <p:blipFill>
          <a:blip r:embed="rId3" cstate="print"/>
          <a:srcRect/>
          <a:stretch>
            <a:fillRect/>
          </a:stretch>
        </p:blipFill>
        <p:spPr bwMode="auto">
          <a:xfrm>
            <a:off x="1900237" y="1675606"/>
            <a:ext cx="8391525" cy="2490787"/>
          </a:xfrm>
          <a:prstGeom prst="rect">
            <a:avLst/>
          </a:prstGeom>
          <a:noFill/>
          <a:ln w="9525">
            <a:noFill/>
            <a:miter lim="800000"/>
            <a:headEnd/>
            <a:tailEnd/>
          </a:ln>
        </p:spPr>
      </p:pic>
    </p:spTree>
    <p:extLst>
      <p:ext uri="{BB962C8B-B14F-4D97-AF65-F5344CB8AC3E}">
        <p14:creationId xmlns:p14="http://schemas.microsoft.com/office/powerpoint/2010/main" val="886104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dirty="0"/>
              <a:t>🧬 👸 Example: N-Queens</a:t>
            </a:r>
          </a:p>
        </p:txBody>
      </p:sp>
      <p:sp>
        <p:nvSpPr>
          <p:cNvPr id="32771" name="Rectangle 3"/>
          <p:cNvSpPr>
            <a:spLocks noGrp="1" noChangeArrowheads="1"/>
          </p:cNvSpPr>
          <p:nvPr>
            <p:ph idx="1"/>
          </p:nvPr>
        </p:nvSpPr>
        <p:spPr>
          <a:xfrm>
            <a:off x="2819400" y="4191000"/>
            <a:ext cx="6553200" cy="1905000"/>
          </a:xfrm>
        </p:spPr>
        <p:txBody>
          <a:bodyPr/>
          <a:lstStyle/>
          <a:p>
            <a:pPr eaLnBrk="1" hangingPunct="1">
              <a:lnSpc>
                <a:spcPct val="90000"/>
              </a:lnSpc>
            </a:pPr>
            <a:r>
              <a:rPr lang="en-US" sz="2800" dirty="0"/>
              <a:t>Does crossover make sense here?</a:t>
            </a:r>
          </a:p>
          <a:p>
            <a:pPr eaLnBrk="1" hangingPunct="1">
              <a:lnSpc>
                <a:spcPct val="90000"/>
              </a:lnSpc>
            </a:pPr>
            <a:r>
              <a:rPr lang="en-US" sz="2800" dirty="0"/>
              <a:t>What would mutation be?</a:t>
            </a:r>
          </a:p>
          <a:p>
            <a:pPr eaLnBrk="1" hangingPunct="1">
              <a:lnSpc>
                <a:spcPct val="90000"/>
              </a:lnSpc>
            </a:pPr>
            <a:r>
              <a:rPr lang="en-US" sz="2800" dirty="0"/>
              <a:t>What would a good fitness function be?</a:t>
            </a:r>
          </a:p>
        </p:txBody>
      </p:sp>
      <p:pic>
        <p:nvPicPr>
          <p:cNvPr id="32772" name="Picture 4"/>
          <p:cNvPicPr>
            <a:picLocks noChangeAspect="1" noChangeArrowheads="1"/>
          </p:cNvPicPr>
          <p:nvPr/>
        </p:nvPicPr>
        <p:blipFill>
          <a:blip r:embed="rId2" cstate="print"/>
          <a:srcRect/>
          <a:stretch>
            <a:fillRect/>
          </a:stretch>
        </p:blipFill>
        <p:spPr bwMode="auto">
          <a:xfrm>
            <a:off x="2286002" y="1524002"/>
            <a:ext cx="7608887" cy="2238375"/>
          </a:xfrm>
          <a:prstGeom prst="rect">
            <a:avLst/>
          </a:prstGeom>
          <a:noFill/>
          <a:ln w="9525">
            <a:noFill/>
            <a:miter lim="800000"/>
            <a:headEnd/>
            <a:tailEnd/>
          </a:ln>
        </p:spPr>
      </p:pic>
    </p:spTree>
    <p:extLst>
      <p:ext uri="{BB962C8B-B14F-4D97-AF65-F5344CB8AC3E}">
        <p14:creationId xmlns:p14="http://schemas.microsoft.com/office/powerpoint/2010/main" val="1478811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54048-7B39-0D23-51C1-02D69A55C6A2}"/>
            </a:ext>
          </a:extLst>
        </p:cNvPr>
        <p:cNvGrpSpPr/>
        <p:nvPr/>
      </p:nvGrpSpPr>
      <p:grpSpPr>
        <a:xfrm>
          <a:off x="0" y="0"/>
          <a:ext cx="0" cy="0"/>
          <a:chOff x="0" y="0"/>
          <a:chExt cx="0" cy="0"/>
        </a:xfrm>
      </p:grpSpPr>
      <p:sp>
        <p:nvSpPr>
          <p:cNvPr id="32770" name="Rectangle 2">
            <a:extLst>
              <a:ext uri="{FF2B5EF4-FFF2-40B4-BE49-F238E27FC236}">
                <a16:creationId xmlns:a16="http://schemas.microsoft.com/office/drawing/2014/main" id="{6BBB3C9A-71EC-4EBD-5452-2768114E0B88}"/>
              </a:ext>
            </a:extLst>
          </p:cNvPr>
          <p:cNvSpPr>
            <a:spLocks noGrp="1" noChangeArrowheads="1"/>
          </p:cNvSpPr>
          <p:nvPr>
            <p:ph type="title"/>
          </p:nvPr>
        </p:nvSpPr>
        <p:spPr/>
        <p:txBody>
          <a:bodyPr/>
          <a:lstStyle/>
          <a:p>
            <a:pPr eaLnBrk="1" hangingPunct="1"/>
            <a:r>
              <a:rPr lang="en-US" dirty="0"/>
              <a:t>🧬 👸 Example: N-Queens</a:t>
            </a:r>
          </a:p>
        </p:txBody>
      </p:sp>
      <p:sp>
        <p:nvSpPr>
          <p:cNvPr id="32771" name="Rectangle 3">
            <a:extLst>
              <a:ext uri="{FF2B5EF4-FFF2-40B4-BE49-F238E27FC236}">
                <a16:creationId xmlns:a16="http://schemas.microsoft.com/office/drawing/2014/main" id="{B85C3EBF-42F9-B084-4EDD-E032577E068E}"/>
              </a:ext>
            </a:extLst>
          </p:cNvPr>
          <p:cNvSpPr>
            <a:spLocks noGrp="1" noChangeArrowheads="1"/>
          </p:cNvSpPr>
          <p:nvPr>
            <p:ph idx="1"/>
          </p:nvPr>
        </p:nvSpPr>
        <p:spPr>
          <a:xfrm>
            <a:off x="152400" y="3874477"/>
            <a:ext cx="11816862" cy="1905000"/>
          </a:xfrm>
        </p:spPr>
        <p:txBody>
          <a:bodyPr/>
          <a:lstStyle/>
          <a:p>
            <a:pPr eaLnBrk="1" hangingPunct="1">
              <a:lnSpc>
                <a:spcPct val="90000"/>
              </a:lnSpc>
            </a:pPr>
            <a:r>
              <a:rPr lang="en-US" sz="2800" dirty="0"/>
              <a:t>Does crossover make sense here?</a:t>
            </a:r>
          </a:p>
          <a:p>
            <a:pPr lvl="1">
              <a:lnSpc>
                <a:spcPct val="90000"/>
              </a:lnSpc>
            </a:pPr>
            <a:r>
              <a:rPr lang="en-US" sz="2400" dirty="0"/>
              <a:t>Yes, but this is early on in the process</a:t>
            </a:r>
          </a:p>
          <a:p>
            <a:pPr eaLnBrk="1" hangingPunct="1">
              <a:lnSpc>
                <a:spcPct val="90000"/>
              </a:lnSpc>
            </a:pPr>
            <a:r>
              <a:rPr lang="en-US" sz="2800" dirty="0"/>
              <a:t>What would mutation be?</a:t>
            </a:r>
          </a:p>
          <a:p>
            <a:pPr lvl="1">
              <a:lnSpc>
                <a:spcPct val="90000"/>
              </a:lnSpc>
            </a:pPr>
            <a:r>
              <a:rPr lang="en-US" sz="2400" dirty="0"/>
              <a:t>Changing the position of 1 queen</a:t>
            </a:r>
          </a:p>
          <a:p>
            <a:pPr eaLnBrk="1" hangingPunct="1">
              <a:lnSpc>
                <a:spcPct val="90000"/>
              </a:lnSpc>
            </a:pPr>
            <a:r>
              <a:rPr lang="en-US" sz="2800" dirty="0"/>
              <a:t>What would a suitable fitness function be?</a:t>
            </a:r>
          </a:p>
          <a:p>
            <a:pPr lvl="1">
              <a:lnSpc>
                <a:spcPct val="90000"/>
              </a:lnSpc>
            </a:pPr>
            <a:r>
              <a:rPr lang="en-US" sz="2400" dirty="0"/>
              <a:t>Number of non-attacking pairs of queens (min = 0, max = 8x7/2 = 28)</a:t>
            </a:r>
          </a:p>
          <a:p>
            <a:pPr lvl="1">
              <a:lnSpc>
                <a:spcPct val="90000"/>
              </a:lnSpc>
            </a:pPr>
            <a:endParaRPr lang="en-US" sz="2400" dirty="0"/>
          </a:p>
        </p:txBody>
      </p:sp>
      <p:pic>
        <p:nvPicPr>
          <p:cNvPr id="32772" name="Picture 4">
            <a:extLst>
              <a:ext uri="{FF2B5EF4-FFF2-40B4-BE49-F238E27FC236}">
                <a16:creationId xmlns:a16="http://schemas.microsoft.com/office/drawing/2014/main" id="{82290330-1E34-BB29-8BFA-E5F6C6AA35F8}"/>
              </a:ext>
            </a:extLst>
          </p:cNvPr>
          <p:cNvPicPr>
            <a:picLocks noChangeAspect="1" noChangeArrowheads="1"/>
          </p:cNvPicPr>
          <p:nvPr/>
        </p:nvPicPr>
        <p:blipFill>
          <a:blip r:embed="rId3" cstate="print"/>
          <a:srcRect/>
          <a:stretch>
            <a:fillRect/>
          </a:stretch>
        </p:blipFill>
        <p:spPr bwMode="auto">
          <a:xfrm>
            <a:off x="2286002" y="1524002"/>
            <a:ext cx="7608887" cy="2238375"/>
          </a:xfrm>
          <a:prstGeom prst="rect">
            <a:avLst/>
          </a:prstGeom>
          <a:noFill/>
          <a:ln w="9525">
            <a:noFill/>
            <a:miter lim="800000"/>
            <a:headEnd/>
            <a:tailEnd/>
          </a:ln>
        </p:spPr>
      </p:pic>
    </p:spTree>
    <p:extLst>
      <p:ext uri="{BB962C8B-B14F-4D97-AF65-F5344CB8AC3E}">
        <p14:creationId xmlns:p14="http://schemas.microsoft.com/office/powerpoint/2010/main" val="38521589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a:spLocks noGrp="1"/>
          </p:cNvSpPr>
          <p:nvPr>
            <p:ph idx="1"/>
          </p:nvPr>
        </p:nvSpPr>
        <p:spPr>
          <a:xfrm>
            <a:off x="983901" y="1302936"/>
            <a:ext cx="9766852" cy="4729164"/>
          </a:xfrm>
        </p:spPr>
        <p:txBody>
          <a:bodyPr/>
          <a:lstStyle/>
          <a:p>
            <a:r>
              <a:rPr lang="en-US" dirty="0"/>
              <a:t>Many configuration and optimization problems can be formulated as local search</a:t>
            </a:r>
          </a:p>
          <a:p>
            <a:r>
              <a:rPr lang="en-US" dirty="0"/>
              <a:t>General families of algorithms:</a:t>
            </a:r>
          </a:p>
          <a:p>
            <a:pPr lvl="1"/>
            <a:r>
              <a:rPr lang="en-US" dirty="0"/>
              <a:t>Hill-climbing</a:t>
            </a:r>
          </a:p>
          <a:p>
            <a:pPr lvl="1"/>
            <a:r>
              <a:rPr lang="en-US" dirty="0"/>
              <a:t>Simulated annealing (and other stochastic methods)</a:t>
            </a:r>
          </a:p>
          <a:p>
            <a:pPr lvl="1"/>
            <a:r>
              <a:rPr lang="en-US" dirty="0"/>
              <a:t>Local beam search: multiple interaction searches</a:t>
            </a:r>
          </a:p>
          <a:p>
            <a:pPr lvl="1"/>
            <a:r>
              <a:rPr lang="en-US" dirty="0"/>
              <a:t>Genetic algorithms: break and recombine states</a:t>
            </a:r>
          </a:p>
          <a:p>
            <a:pPr marL="0" indent="0">
              <a:buNone/>
            </a:pPr>
            <a:endParaRPr lang="en-US" dirty="0"/>
          </a:p>
          <a:p>
            <a:pPr marL="0" indent="0">
              <a:buNone/>
            </a:pPr>
            <a:r>
              <a:rPr lang="en-US" dirty="0"/>
              <a:t>Many machine learning algorithms are local searches</a:t>
            </a:r>
          </a:p>
        </p:txBody>
      </p:sp>
      <p:sp>
        <p:nvSpPr>
          <p:cNvPr id="2" name="Title 1"/>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3806847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a:extLst>
              <a:ext uri="{FF2B5EF4-FFF2-40B4-BE49-F238E27FC236}">
                <a16:creationId xmlns:a16="http://schemas.microsoft.com/office/drawing/2014/main" id="{CA07BD44-2CE2-3C0A-B0C2-9BC7ED51DE3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49345" y="1212906"/>
            <a:ext cx="7542655" cy="4714159"/>
          </a:xfrm>
          <a:prstGeom prst="rect">
            <a:avLst/>
          </a:prstGeom>
          <a:noFill/>
        </p:spPr>
      </p:pic>
      <p:sp>
        <p:nvSpPr>
          <p:cNvPr id="5122" name="Rectangle 2"/>
          <p:cNvSpPr>
            <a:spLocks noGrp="1" noChangeArrowheads="1"/>
          </p:cNvSpPr>
          <p:nvPr>
            <p:ph type="title"/>
          </p:nvPr>
        </p:nvSpPr>
        <p:spPr/>
        <p:txBody>
          <a:bodyPr/>
          <a:lstStyle/>
          <a:p>
            <a:pPr eaLnBrk="1" hangingPunct="1"/>
            <a:r>
              <a:rPr lang="en-US"/>
              <a:t>Today</a:t>
            </a:r>
          </a:p>
        </p:txBody>
      </p:sp>
      <p:sp>
        <p:nvSpPr>
          <p:cNvPr id="5123" name="Rectangle 3"/>
          <p:cNvSpPr>
            <a:spLocks noGrp="1" noChangeArrowheads="1"/>
          </p:cNvSpPr>
          <p:nvPr>
            <p:ph idx="1"/>
          </p:nvPr>
        </p:nvSpPr>
        <p:spPr>
          <a:xfrm>
            <a:off x="685800" y="1066800"/>
            <a:ext cx="10642600" cy="4729164"/>
          </a:xfrm>
        </p:spPr>
        <p:txBody>
          <a:bodyPr/>
          <a:lstStyle/>
          <a:p>
            <a:r>
              <a:rPr lang="en-US" sz="3600" dirty="0"/>
              <a:t>Part 1: Complementary Material</a:t>
            </a:r>
          </a:p>
          <a:p>
            <a:pPr marL="342882" lvl="1" indent="-342882">
              <a:buClr>
                <a:schemeClr val="accent2"/>
              </a:buClr>
            </a:pPr>
            <a:r>
              <a:rPr lang="en-US" sz="3600" dirty="0">
                <a:solidFill>
                  <a:schemeClr val="accent2"/>
                </a:solidFill>
                <a:ea typeface="+mn-ea"/>
                <a:cs typeface="+mn-cs"/>
              </a:rPr>
              <a:t>Local Search</a:t>
            </a:r>
          </a:p>
          <a:p>
            <a:pPr lvl="2"/>
            <a:r>
              <a:rPr lang="en-US" sz="2800" dirty="0"/>
              <a:t>Random Restart</a:t>
            </a:r>
          </a:p>
          <a:p>
            <a:pPr lvl="2"/>
            <a:r>
              <a:rPr lang="en-US" sz="2800" dirty="0"/>
              <a:t>Random Sideway Moves</a:t>
            </a:r>
          </a:p>
          <a:p>
            <a:pPr lvl="2"/>
            <a:r>
              <a:rPr lang="en-US" sz="2800" dirty="0"/>
              <a:t>Simulated Annealing</a:t>
            </a:r>
          </a:p>
          <a:p>
            <a:pPr lvl="2"/>
            <a:r>
              <a:rPr lang="en-US" sz="2800" dirty="0"/>
              <a:t>Local Beam Search</a:t>
            </a:r>
          </a:p>
          <a:p>
            <a:pPr lvl="2"/>
            <a:r>
              <a:rPr lang="en-US" sz="2800" dirty="0"/>
              <a:t>Genetic Algorithm</a:t>
            </a:r>
            <a:endParaRPr lang="en-US" sz="3600" dirty="0"/>
          </a:p>
          <a:p>
            <a:endParaRPr lang="en-US" sz="3600" dirty="0"/>
          </a:p>
          <a:p>
            <a:r>
              <a:rPr lang="en-US" sz="3600" dirty="0">
                <a:solidFill>
                  <a:srgbClr val="C00000"/>
                </a:solidFill>
              </a:rPr>
              <a:t>Part 2: Backtracking Extra Examples</a:t>
            </a:r>
          </a:p>
          <a:p>
            <a:pPr eaLnBrk="1" hangingPunct="1"/>
            <a:endParaRPr lang="en-US" sz="3600" dirty="0"/>
          </a:p>
        </p:txBody>
      </p:sp>
    </p:spTree>
    <p:extLst>
      <p:ext uri="{BB962C8B-B14F-4D97-AF65-F5344CB8AC3E}">
        <p14:creationId xmlns:p14="http://schemas.microsoft.com/office/powerpoint/2010/main" val="2214516886"/>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E7092-E4AA-F29C-F84D-1B796CC2A000}"/>
            </a:ext>
          </a:extLst>
        </p:cNvPr>
        <p:cNvGrpSpPr/>
        <p:nvPr/>
      </p:nvGrpSpPr>
      <p:grpSpPr>
        <a:xfrm>
          <a:off x="0" y="0"/>
          <a:ext cx="0" cy="0"/>
          <a:chOff x="0" y="0"/>
          <a:chExt cx="0" cy="0"/>
        </a:xfrm>
      </p:grpSpPr>
      <p:sp>
        <p:nvSpPr>
          <p:cNvPr id="32770" name="Rectangle 2">
            <a:extLst>
              <a:ext uri="{FF2B5EF4-FFF2-40B4-BE49-F238E27FC236}">
                <a16:creationId xmlns:a16="http://schemas.microsoft.com/office/drawing/2014/main" id="{2ABAD5AC-705B-CF93-1E76-C765EFE3F4E0}"/>
              </a:ext>
            </a:extLst>
          </p:cNvPr>
          <p:cNvSpPr>
            <a:spLocks noGrp="1" noChangeArrowheads="1"/>
          </p:cNvSpPr>
          <p:nvPr>
            <p:ph type="title"/>
          </p:nvPr>
        </p:nvSpPr>
        <p:spPr/>
        <p:txBody>
          <a:bodyPr/>
          <a:lstStyle/>
          <a:p>
            <a:pPr eaLnBrk="1" hangingPunct="1"/>
            <a:r>
              <a:rPr lang="en-US" dirty="0"/>
              <a:t>Feedback</a:t>
            </a:r>
          </a:p>
        </p:txBody>
      </p:sp>
      <p:pic>
        <p:nvPicPr>
          <p:cNvPr id="4" name="Picture 3" descr="A qr code with dots&#10;&#10;Description automatically generated">
            <a:extLst>
              <a:ext uri="{FF2B5EF4-FFF2-40B4-BE49-F238E27FC236}">
                <a16:creationId xmlns:a16="http://schemas.microsoft.com/office/drawing/2014/main" id="{63FD8D84-FF3A-A3D3-054F-560296A8CB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4116" y="1117600"/>
            <a:ext cx="5583767" cy="5583767"/>
          </a:xfrm>
          <a:prstGeom prst="rect">
            <a:avLst/>
          </a:prstGeom>
        </p:spPr>
      </p:pic>
    </p:spTree>
    <p:extLst>
      <p:ext uri="{BB962C8B-B14F-4D97-AF65-F5344CB8AC3E}">
        <p14:creationId xmlns:p14="http://schemas.microsoft.com/office/powerpoint/2010/main" val="28109789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dirty="0"/>
              <a:t>🗺️ Example: Map </a:t>
            </a:r>
            <a:r>
              <a:rPr lang="en-US" dirty="0" err="1"/>
              <a:t>Colouring</a:t>
            </a:r>
            <a:endParaRPr lang="en-US" dirty="0"/>
          </a:p>
        </p:txBody>
      </p:sp>
      <p:sp>
        <p:nvSpPr>
          <p:cNvPr id="32771" name="Rectangle 3"/>
          <p:cNvSpPr>
            <a:spLocks noGrp="1" noChangeArrowheads="1"/>
          </p:cNvSpPr>
          <p:nvPr>
            <p:ph idx="1"/>
          </p:nvPr>
        </p:nvSpPr>
        <p:spPr>
          <a:xfrm>
            <a:off x="91441" y="1257887"/>
            <a:ext cx="11992708" cy="824132"/>
          </a:xfrm>
        </p:spPr>
        <p:txBody>
          <a:bodyPr/>
          <a:lstStyle/>
          <a:p>
            <a:r>
              <a:rPr lang="en-CA" dirty="0"/>
              <a:t>That is Europe. Notice the map uses 6 colours but we can do better!</a:t>
            </a:r>
            <a:endParaRPr lang="en-US" dirty="0"/>
          </a:p>
        </p:txBody>
      </p:sp>
      <p:pic>
        <p:nvPicPr>
          <p:cNvPr id="3" name="Picture 2">
            <a:extLst>
              <a:ext uri="{FF2B5EF4-FFF2-40B4-BE49-F238E27FC236}">
                <a16:creationId xmlns:a16="http://schemas.microsoft.com/office/drawing/2014/main" id="{F65EC1FE-2A40-18B9-A4A8-3E2E75815D23}"/>
              </a:ext>
            </a:extLst>
          </p:cNvPr>
          <p:cNvPicPr>
            <a:picLocks noChangeAspect="1"/>
          </p:cNvPicPr>
          <p:nvPr/>
        </p:nvPicPr>
        <p:blipFill>
          <a:blip r:embed="rId2"/>
          <a:stretch>
            <a:fillRect/>
          </a:stretch>
        </p:blipFill>
        <p:spPr>
          <a:xfrm>
            <a:off x="2729131" y="1769398"/>
            <a:ext cx="6984611" cy="5088602"/>
          </a:xfrm>
          <a:prstGeom prst="rect">
            <a:avLst/>
          </a:prstGeom>
        </p:spPr>
      </p:pic>
    </p:spTree>
    <p:extLst>
      <p:ext uri="{BB962C8B-B14F-4D97-AF65-F5344CB8AC3E}">
        <p14:creationId xmlns:p14="http://schemas.microsoft.com/office/powerpoint/2010/main" val="41127937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dirty="0"/>
              <a:t>🗺️ Example: Map </a:t>
            </a:r>
            <a:r>
              <a:rPr lang="en-US" dirty="0" err="1"/>
              <a:t>Colouring</a:t>
            </a:r>
            <a:endParaRPr lang="en-US" dirty="0"/>
          </a:p>
        </p:txBody>
      </p:sp>
      <p:sp>
        <p:nvSpPr>
          <p:cNvPr id="32771" name="Rectangle 3"/>
          <p:cNvSpPr>
            <a:spLocks noGrp="1" noChangeArrowheads="1"/>
          </p:cNvSpPr>
          <p:nvPr>
            <p:ph idx="1"/>
          </p:nvPr>
        </p:nvSpPr>
        <p:spPr>
          <a:xfrm>
            <a:off x="91441" y="1257887"/>
            <a:ext cx="11992708" cy="824132"/>
          </a:xfrm>
        </p:spPr>
        <p:txBody>
          <a:bodyPr/>
          <a:lstStyle/>
          <a:p>
            <a:r>
              <a:rPr lang="en-US" dirty="0"/>
              <a:t>We can </a:t>
            </a:r>
            <a:r>
              <a:rPr lang="en-US" dirty="0" err="1"/>
              <a:t>colour</a:t>
            </a:r>
            <a:r>
              <a:rPr lang="en-US" dirty="0"/>
              <a:t> the map using only four </a:t>
            </a:r>
            <a:r>
              <a:rPr lang="en-US" dirty="0" err="1"/>
              <a:t>colours</a:t>
            </a:r>
            <a:r>
              <a:rPr lang="en-US" dirty="0"/>
              <a:t> in such a way that no adjacent countries have the same </a:t>
            </a:r>
            <a:r>
              <a:rPr lang="en-US" dirty="0" err="1"/>
              <a:t>colour</a:t>
            </a:r>
            <a:r>
              <a:rPr lang="en-US" dirty="0"/>
              <a:t>.</a:t>
            </a:r>
          </a:p>
          <a:p>
            <a:r>
              <a:rPr lang="en-US" dirty="0"/>
              <a:t>To do so, we formulate the map </a:t>
            </a:r>
            <a:r>
              <a:rPr lang="en-US" dirty="0" err="1"/>
              <a:t>colouring</a:t>
            </a:r>
            <a:r>
              <a:rPr lang="en-US" dirty="0"/>
              <a:t> problem as graph, with nodes representing countries, and edges that represent adjacency</a:t>
            </a:r>
          </a:p>
          <a:p>
            <a:r>
              <a:rPr lang="en-US" dirty="0"/>
              <a:t>Q1 – Draw one such graph for the following countries:</a:t>
            </a:r>
          </a:p>
          <a:p>
            <a:pPr lvl="1"/>
            <a:r>
              <a:rPr lang="en-US" dirty="0"/>
              <a:t>Portugal, Spain, Andorra, France, Luxembourg, Belgium, Netherlands, Germany, Switzerland, Italy, Czech Republic, Austria, and San Marino</a:t>
            </a:r>
          </a:p>
        </p:txBody>
      </p:sp>
    </p:spTree>
    <p:extLst>
      <p:ext uri="{BB962C8B-B14F-4D97-AF65-F5344CB8AC3E}">
        <p14:creationId xmlns:p14="http://schemas.microsoft.com/office/powerpoint/2010/main" val="14780201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dirty="0"/>
              <a:t>🗺️ Example: Map </a:t>
            </a:r>
            <a:r>
              <a:rPr lang="en-US" dirty="0" err="1"/>
              <a:t>Colouring</a:t>
            </a:r>
            <a:endParaRPr lang="en-US" dirty="0"/>
          </a:p>
        </p:txBody>
      </p:sp>
      <p:sp>
        <p:nvSpPr>
          <p:cNvPr id="32771" name="Rectangle 3"/>
          <p:cNvSpPr>
            <a:spLocks noGrp="1" noChangeArrowheads="1"/>
          </p:cNvSpPr>
          <p:nvPr>
            <p:ph idx="1"/>
          </p:nvPr>
        </p:nvSpPr>
        <p:spPr>
          <a:xfrm>
            <a:off x="91441" y="1257886"/>
            <a:ext cx="11992708" cy="5213251"/>
          </a:xfrm>
        </p:spPr>
        <p:txBody>
          <a:bodyPr/>
          <a:lstStyle/>
          <a:p>
            <a:r>
              <a:rPr lang="en-US" dirty="0"/>
              <a:t>We can find a suitable </a:t>
            </a:r>
            <a:r>
              <a:rPr lang="en-US" dirty="0" err="1"/>
              <a:t>colouring</a:t>
            </a:r>
            <a:r>
              <a:rPr lang="en-US" dirty="0"/>
              <a:t> using backtracking search. Assuming that you can use the four </a:t>
            </a:r>
            <a:r>
              <a:rPr lang="en-US" dirty="0" err="1"/>
              <a:t>colours</a:t>
            </a:r>
            <a:r>
              <a:rPr lang="en-US" dirty="0"/>
              <a:t> red, green, blue, yellow.</a:t>
            </a:r>
          </a:p>
          <a:p>
            <a:r>
              <a:rPr lang="en-US" dirty="0"/>
              <a:t>Q2 – What are the variables in this problem? What do they represent?</a:t>
            </a:r>
          </a:p>
          <a:p>
            <a:r>
              <a:rPr lang="en-US" dirty="0"/>
              <a:t>Q3 – What is the domain of each variable?</a:t>
            </a:r>
          </a:p>
          <a:p>
            <a:r>
              <a:rPr lang="en-US" dirty="0"/>
              <a:t>Q4 – Which variable(s) intervene in the largest number of constraints? (and how many?)</a:t>
            </a:r>
          </a:p>
          <a:p>
            <a:r>
              <a:rPr lang="en-US" dirty="0"/>
              <a:t>Q5 – Which variable(s) intervene in the least number of constraints? (and how many?)</a:t>
            </a:r>
          </a:p>
        </p:txBody>
      </p:sp>
    </p:spTree>
    <p:extLst>
      <p:ext uri="{BB962C8B-B14F-4D97-AF65-F5344CB8AC3E}">
        <p14:creationId xmlns:p14="http://schemas.microsoft.com/office/powerpoint/2010/main" val="22960255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dirty="0"/>
              <a:t>🗺️ Example: Map </a:t>
            </a:r>
            <a:r>
              <a:rPr lang="en-US" dirty="0" err="1"/>
              <a:t>Colouring</a:t>
            </a:r>
            <a:endParaRPr lang="en-US" dirty="0"/>
          </a:p>
        </p:txBody>
      </p:sp>
      <p:sp>
        <p:nvSpPr>
          <p:cNvPr id="32771" name="Rectangle 3"/>
          <p:cNvSpPr>
            <a:spLocks noGrp="1" noChangeArrowheads="1"/>
          </p:cNvSpPr>
          <p:nvPr>
            <p:ph idx="1"/>
          </p:nvPr>
        </p:nvSpPr>
        <p:spPr>
          <a:xfrm>
            <a:off x="91441" y="1257886"/>
            <a:ext cx="11992708" cy="5213251"/>
          </a:xfrm>
        </p:spPr>
        <p:txBody>
          <a:bodyPr/>
          <a:lstStyle/>
          <a:p>
            <a:r>
              <a:rPr lang="en-US" dirty="0"/>
              <a:t>Recall the techniques you have learned during the lecture.</a:t>
            </a:r>
          </a:p>
          <a:p>
            <a:r>
              <a:rPr lang="en-US" dirty="0"/>
              <a:t>Q6 – In this graph, which variable should be chosen first? Which variable should be chosen next?</a:t>
            </a:r>
          </a:p>
          <a:p>
            <a:r>
              <a:rPr lang="en-US" dirty="0"/>
              <a:t>Q7 – Can you find a good </a:t>
            </a:r>
            <a:r>
              <a:rPr lang="en-US" dirty="0" err="1"/>
              <a:t>cutset</a:t>
            </a:r>
            <a:r>
              <a:rPr lang="en-US" dirty="0"/>
              <a:t>?</a:t>
            </a:r>
          </a:p>
        </p:txBody>
      </p:sp>
    </p:spTree>
    <p:extLst>
      <p:ext uri="{BB962C8B-B14F-4D97-AF65-F5344CB8AC3E}">
        <p14:creationId xmlns:p14="http://schemas.microsoft.com/office/powerpoint/2010/main" val="1452292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Local search algorithms</a:t>
            </a:r>
          </a:p>
        </p:txBody>
      </p:sp>
      <p:sp>
        <p:nvSpPr>
          <p:cNvPr id="3" name="Content Placeholder 2"/>
          <p:cNvSpPr>
            <a:spLocks noGrp="1"/>
          </p:cNvSpPr>
          <p:nvPr>
            <p:ph idx="1"/>
          </p:nvPr>
        </p:nvSpPr>
        <p:spPr>
          <a:xfrm>
            <a:off x="0" y="1397001"/>
            <a:ext cx="12192000" cy="4729164"/>
          </a:xfrm>
        </p:spPr>
        <p:txBody>
          <a:bodyPr/>
          <a:lstStyle/>
          <a:p>
            <a:r>
              <a:rPr lang="en-US" sz="2800" dirty="0"/>
              <a:t>In many optimization problems, </a:t>
            </a:r>
            <a:r>
              <a:rPr lang="en-US" sz="2800" b="1" i="1" dirty="0">
                <a:solidFill>
                  <a:srgbClr val="0000FF"/>
                </a:solidFill>
              </a:rPr>
              <a:t>path</a:t>
            </a:r>
            <a:r>
              <a:rPr lang="en-US" sz="2800" dirty="0"/>
              <a:t> is irrelevant; the goal state </a:t>
            </a:r>
            <a:r>
              <a:rPr lang="en-US" sz="2800" b="1" i="1" dirty="0">
                <a:solidFill>
                  <a:srgbClr val="0000FF"/>
                </a:solidFill>
              </a:rPr>
              <a:t>is</a:t>
            </a:r>
            <a:r>
              <a:rPr lang="en-US" sz="2800" dirty="0"/>
              <a:t> the solution </a:t>
            </a:r>
          </a:p>
          <a:p>
            <a:r>
              <a:rPr lang="en-US" sz="2800" dirty="0"/>
              <a:t>Then state space = set of “complete” configurations;</a:t>
            </a:r>
            <a:br>
              <a:rPr lang="en-US" sz="2800" dirty="0"/>
            </a:br>
            <a:r>
              <a:rPr lang="en-US" sz="2800" dirty="0"/>
              <a:t>find </a:t>
            </a:r>
            <a:r>
              <a:rPr lang="en-US" sz="2800" b="1" i="1" dirty="0">
                <a:solidFill>
                  <a:srgbClr val="0000FF"/>
                </a:solidFill>
              </a:rPr>
              <a:t>configuration satisfying constraints</a:t>
            </a:r>
            <a:r>
              <a:rPr lang="en-US" sz="2800" dirty="0"/>
              <a:t>, </a:t>
            </a:r>
            <a:r>
              <a:rPr lang="en-US" sz="2800" i="1" dirty="0"/>
              <a:t>e.g.</a:t>
            </a:r>
            <a:r>
              <a:rPr lang="en-US" sz="2800" dirty="0"/>
              <a:t>, n-queens problem; </a:t>
            </a:r>
          </a:p>
          <a:p>
            <a:endParaRPr lang="en-US" sz="2800" dirty="0"/>
          </a:p>
          <a:p>
            <a:endParaRPr lang="en-US" sz="2800" dirty="0"/>
          </a:p>
          <a:p>
            <a:endParaRPr lang="en-US" sz="2800" dirty="0"/>
          </a:p>
          <a:p>
            <a:endParaRPr lang="en-US" sz="2800" dirty="0"/>
          </a:p>
          <a:p>
            <a:r>
              <a:rPr lang="en-US" sz="2800" dirty="0"/>
              <a:t>In such cases, can use </a:t>
            </a:r>
            <a:r>
              <a:rPr lang="en-US" sz="2800" b="1" i="1" dirty="0">
                <a:solidFill>
                  <a:srgbClr val="1401FF"/>
                </a:solidFill>
              </a:rPr>
              <a:t>iterative improvement </a:t>
            </a:r>
            <a:r>
              <a:rPr lang="en-US" sz="2800" dirty="0"/>
              <a:t>algorithms: keep a single “current” state, try to improve it </a:t>
            </a:r>
          </a:p>
          <a:p>
            <a:r>
              <a:rPr lang="en-US" sz="2800" dirty="0"/>
              <a:t>Constant space, suitable for online as well as offline search</a:t>
            </a:r>
          </a:p>
        </p:txBody>
      </p:sp>
      <p:pic>
        <p:nvPicPr>
          <p:cNvPr id="4" name="Picture 3"/>
          <p:cNvPicPr>
            <a:picLocks noChangeAspect="1"/>
          </p:cNvPicPr>
          <p:nvPr/>
        </p:nvPicPr>
        <p:blipFill>
          <a:blip r:embed="rId2"/>
          <a:stretch>
            <a:fillRect/>
          </a:stretch>
        </p:blipFill>
        <p:spPr>
          <a:xfrm>
            <a:off x="5292481" y="3026114"/>
            <a:ext cx="1607037" cy="1607037"/>
          </a:xfrm>
          <a:prstGeom prst="rect">
            <a:avLst/>
          </a:prstGeom>
        </p:spPr>
      </p:pic>
    </p:spTree>
    <p:extLst>
      <p:ext uri="{BB962C8B-B14F-4D97-AF65-F5344CB8AC3E}">
        <p14:creationId xmlns:p14="http://schemas.microsoft.com/office/powerpoint/2010/main" val="3333513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19200" y="3761583"/>
            <a:ext cx="9921630" cy="3083750"/>
          </a:xfrm>
          <a:prstGeom prst="rect">
            <a:avLst/>
          </a:prstGeom>
        </p:spPr>
      </p:pic>
      <p:sp>
        <p:nvSpPr>
          <p:cNvPr id="2" name="Title 1"/>
          <p:cNvSpPr>
            <a:spLocks noGrp="1"/>
          </p:cNvSpPr>
          <p:nvPr>
            <p:ph type="title"/>
          </p:nvPr>
        </p:nvSpPr>
        <p:spPr/>
        <p:txBody>
          <a:bodyPr/>
          <a:lstStyle/>
          <a:p>
            <a:r>
              <a:rPr lang="en-US" dirty="0"/>
              <a:t>👸 Heuristic for </a:t>
            </a:r>
            <a:r>
              <a:rPr lang="en-US" i="1" dirty="0"/>
              <a:t>n</a:t>
            </a:r>
            <a:r>
              <a:rPr lang="en-US" dirty="0"/>
              <a:t>-queens problem</a:t>
            </a:r>
          </a:p>
        </p:txBody>
      </p:sp>
      <p:sp>
        <p:nvSpPr>
          <p:cNvPr id="3" name="Content Placeholder 2"/>
          <p:cNvSpPr>
            <a:spLocks noGrp="1"/>
          </p:cNvSpPr>
          <p:nvPr>
            <p:ph idx="1"/>
          </p:nvPr>
        </p:nvSpPr>
        <p:spPr/>
        <p:txBody>
          <a:bodyPr/>
          <a:lstStyle/>
          <a:p>
            <a:r>
              <a:rPr lang="en-US" sz="2800" dirty="0"/>
              <a:t>Goal: n queens on board with </a:t>
            </a:r>
            <a:r>
              <a:rPr lang="en-US" sz="2800" b="1" i="1" dirty="0">
                <a:solidFill>
                  <a:srgbClr val="FF0000"/>
                </a:solidFill>
              </a:rPr>
              <a:t>no</a:t>
            </a:r>
            <a:r>
              <a:rPr lang="en-US" sz="2800" dirty="0"/>
              <a:t> </a:t>
            </a:r>
            <a:r>
              <a:rPr lang="en-US" sz="2800" b="1" i="1" dirty="0">
                <a:solidFill>
                  <a:srgbClr val="FF0000"/>
                </a:solidFill>
              </a:rPr>
              <a:t>conflicts</a:t>
            </a:r>
            <a:r>
              <a:rPr lang="en-US" sz="2800" dirty="0"/>
              <a:t>, </a:t>
            </a:r>
            <a:r>
              <a:rPr lang="en-US" sz="2800" i="1" dirty="0"/>
              <a:t>i.e.</a:t>
            </a:r>
            <a:r>
              <a:rPr lang="en-US" sz="2800" dirty="0"/>
              <a:t>, no queen attacking another (no queen in the same row, column, or diagonal as another)</a:t>
            </a:r>
          </a:p>
          <a:p>
            <a:r>
              <a:rPr lang="en-US" sz="2800" dirty="0"/>
              <a:t>States: n queens on board, one per column</a:t>
            </a:r>
          </a:p>
          <a:p>
            <a:r>
              <a:rPr lang="en-US" sz="2800" dirty="0"/>
              <a:t>Actions: move a queen in its column</a:t>
            </a:r>
          </a:p>
          <a:p>
            <a:r>
              <a:rPr lang="en-US" sz="2800" dirty="0"/>
              <a:t>Heuristic value function: number of conflicts</a:t>
            </a:r>
          </a:p>
        </p:txBody>
      </p:sp>
    </p:spTree>
    <p:extLst>
      <p:ext uri="{BB962C8B-B14F-4D97-AF65-F5344CB8AC3E}">
        <p14:creationId xmlns:p14="http://schemas.microsoft.com/office/powerpoint/2010/main" val="2169089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81BCE5-4E95-A21C-31BD-06537C14CE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86300E-A033-EE0B-05BF-03C432CC0ECB}"/>
              </a:ext>
            </a:extLst>
          </p:cNvPr>
          <p:cNvSpPr>
            <a:spLocks noGrp="1"/>
          </p:cNvSpPr>
          <p:nvPr>
            <p:ph type="title"/>
          </p:nvPr>
        </p:nvSpPr>
        <p:spPr/>
        <p:txBody>
          <a:bodyPr/>
          <a:lstStyle/>
          <a:p>
            <a:r>
              <a:rPr lang="en-US" dirty="0"/>
              <a:t>Easy Algorithms</a:t>
            </a:r>
          </a:p>
        </p:txBody>
      </p:sp>
      <p:sp>
        <p:nvSpPr>
          <p:cNvPr id="3" name="Content Placeholder 2">
            <a:extLst>
              <a:ext uri="{FF2B5EF4-FFF2-40B4-BE49-F238E27FC236}">
                <a16:creationId xmlns:a16="http://schemas.microsoft.com/office/drawing/2014/main" id="{4C6F5CAF-D0A2-D862-2259-11B9AE2C46FC}"/>
              </a:ext>
            </a:extLst>
          </p:cNvPr>
          <p:cNvSpPr>
            <a:spLocks noGrp="1"/>
          </p:cNvSpPr>
          <p:nvPr>
            <p:ph idx="1"/>
          </p:nvPr>
        </p:nvSpPr>
        <p:spPr>
          <a:xfrm>
            <a:off x="406400" y="1397001"/>
            <a:ext cx="5465782" cy="4729164"/>
          </a:xfrm>
        </p:spPr>
        <p:txBody>
          <a:bodyPr/>
          <a:lstStyle/>
          <a:p>
            <a:r>
              <a:rPr lang="en-US" sz="2800" dirty="0"/>
              <a:t>Random Sampling</a:t>
            </a:r>
          </a:p>
          <a:p>
            <a:pPr lvl="1"/>
            <a:r>
              <a:rPr lang="en-US" sz="2400" dirty="0"/>
              <a:t>Randomly generate a state (Any position for any queen)</a:t>
            </a:r>
          </a:p>
          <a:p>
            <a:pPr lvl="1"/>
            <a:r>
              <a:rPr lang="en-US" sz="2400" dirty="0"/>
              <a:t>Asymptotically complete</a:t>
            </a:r>
          </a:p>
          <a:p>
            <a:r>
              <a:rPr lang="en-US" sz="2800" dirty="0"/>
              <a:t>Random Walk</a:t>
            </a:r>
          </a:p>
          <a:p>
            <a:pPr lvl="1"/>
            <a:r>
              <a:rPr lang="en-US" sz="2400" dirty="0"/>
              <a:t>Randomly select a </a:t>
            </a:r>
            <a:r>
              <a:rPr lang="en-US" sz="2400" dirty="0" err="1"/>
              <a:t>neighbouring</a:t>
            </a:r>
            <a:r>
              <a:rPr lang="en-US" sz="2400" dirty="0"/>
              <a:t> state of the current state</a:t>
            </a:r>
          </a:p>
          <a:p>
            <a:pPr lvl="1"/>
            <a:r>
              <a:rPr lang="en-US" sz="2400" dirty="0"/>
              <a:t>Asymptotically complete</a:t>
            </a:r>
          </a:p>
        </p:txBody>
      </p:sp>
      <p:pic>
        <p:nvPicPr>
          <p:cNvPr id="1030" name="Picture 6" descr="I'm Going on a Random Walk – Math with Bad Drawings">
            <a:extLst>
              <a:ext uri="{FF2B5EF4-FFF2-40B4-BE49-F238E27FC236}">
                <a16:creationId xmlns:a16="http://schemas.microsoft.com/office/drawing/2014/main" id="{8D0FAEFA-6AFC-FD4C-6B1D-662856788B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6715" y="1814249"/>
            <a:ext cx="6319818" cy="3894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0515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214892" y="1839065"/>
            <a:ext cx="5087791" cy="3179869"/>
          </a:xfrm>
          <a:prstGeom prst="rect">
            <a:avLst/>
          </a:prstGeom>
          <a:noFill/>
        </p:spPr>
      </p:pic>
      <p:sp>
        <p:nvSpPr>
          <p:cNvPr id="27650" name="Rectangle 2"/>
          <p:cNvSpPr>
            <a:spLocks noGrp="1" noChangeArrowheads="1"/>
          </p:cNvSpPr>
          <p:nvPr>
            <p:ph type="title"/>
          </p:nvPr>
        </p:nvSpPr>
        <p:spPr/>
        <p:txBody>
          <a:bodyPr/>
          <a:lstStyle/>
          <a:p>
            <a:pPr eaLnBrk="1" hangingPunct="1"/>
            <a:r>
              <a:rPr lang="en-US" dirty="0"/>
              <a:t>🚵 Hill Climbing</a:t>
            </a:r>
          </a:p>
        </p:txBody>
      </p:sp>
      <p:sp>
        <p:nvSpPr>
          <p:cNvPr id="27651" name="Rectangle 3"/>
          <p:cNvSpPr>
            <a:spLocks noGrp="1" noChangeArrowheads="1"/>
          </p:cNvSpPr>
          <p:nvPr>
            <p:ph idx="1"/>
          </p:nvPr>
        </p:nvSpPr>
        <p:spPr>
          <a:xfrm>
            <a:off x="457200" y="1447800"/>
            <a:ext cx="8229600" cy="4876800"/>
          </a:xfrm>
        </p:spPr>
        <p:txBody>
          <a:bodyPr/>
          <a:lstStyle/>
          <a:p>
            <a:pPr eaLnBrk="1" hangingPunct="1">
              <a:lnSpc>
                <a:spcPct val="90000"/>
              </a:lnSpc>
            </a:pPr>
            <a:r>
              <a:rPr lang="en-US" sz="2800" dirty="0"/>
              <a:t>Simple, general idea:</a:t>
            </a:r>
          </a:p>
          <a:p>
            <a:pPr lvl="1" eaLnBrk="1" hangingPunct="1">
              <a:lnSpc>
                <a:spcPct val="90000"/>
              </a:lnSpc>
            </a:pPr>
            <a:r>
              <a:rPr lang="en-US" sz="2400" dirty="0"/>
              <a:t>Start wherever</a:t>
            </a:r>
          </a:p>
          <a:p>
            <a:pPr lvl="1" eaLnBrk="1" hangingPunct="1">
              <a:lnSpc>
                <a:spcPct val="90000"/>
              </a:lnSpc>
            </a:pPr>
            <a:r>
              <a:rPr lang="en-US" sz="2400" dirty="0"/>
              <a:t>Keep track of a single state – current state</a:t>
            </a:r>
          </a:p>
          <a:p>
            <a:pPr lvl="1" eaLnBrk="1" hangingPunct="1">
              <a:lnSpc>
                <a:spcPct val="90000"/>
              </a:lnSpc>
            </a:pPr>
            <a:r>
              <a:rPr lang="en-US" sz="2400" dirty="0"/>
              <a:t>Repeat: move to the best </a:t>
            </a:r>
            <a:r>
              <a:rPr lang="en-US" sz="2400" dirty="0" err="1"/>
              <a:t>neighbouring</a:t>
            </a:r>
            <a:r>
              <a:rPr lang="en-US" sz="2400" dirty="0"/>
              <a:t> state</a:t>
            </a:r>
          </a:p>
          <a:p>
            <a:pPr lvl="2">
              <a:lnSpc>
                <a:spcPct val="90000"/>
              </a:lnSpc>
            </a:pPr>
            <a:r>
              <a:rPr lang="en-US" sz="2000" dirty="0"/>
              <a:t>What does best mean?</a:t>
            </a:r>
          </a:p>
          <a:p>
            <a:pPr lvl="3">
              <a:lnSpc>
                <a:spcPct val="90000"/>
              </a:lnSpc>
            </a:pPr>
            <a:r>
              <a:rPr lang="en-US" sz="1600" dirty="0"/>
              <a:t>We use heuristics to define the best</a:t>
            </a:r>
          </a:p>
          <a:p>
            <a:pPr lvl="1" eaLnBrk="1" hangingPunct="1">
              <a:lnSpc>
                <a:spcPct val="90000"/>
              </a:lnSpc>
            </a:pPr>
            <a:r>
              <a:rPr lang="en-US" sz="2400" dirty="0"/>
              <a:t>If no </a:t>
            </a:r>
            <a:r>
              <a:rPr lang="en-US" sz="2400" dirty="0" err="1"/>
              <a:t>neighbours</a:t>
            </a:r>
            <a:r>
              <a:rPr lang="en-US" sz="2400" dirty="0"/>
              <a:t> better than current ones, quit</a:t>
            </a:r>
            <a:endParaRPr lang="en-US" sz="2800" dirty="0"/>
          </a:p>
          <a:p>
            <a:pPr eaLnBrk="1" hangingPunct="1">
              <a:lnSpc>
                <a:spcPct val="90000"/>
              </a:lnSpc>
            </a:pPr>
            <a:r>
              <a:rPr lang="en-US" sz="2800" dirty="0"/>
              <a:t>What’s bad about this approach:</a:t>
            </a:r>
          </a:p>
          <a:p>
            <a:pPr lvl="1" eaLnBrk="1" hangingPunct="1">
              <a:lnSpc>
                <a:spcPct val="90000"/>
              </a:lnSpc>
            </a:pPr>
            <a:r>
              <a:rPr lang="en-US" sz="2400" dirty="0"/>
              <a:t>Not complete</a:t>
            </a:r>
          </a:p>
          <a:p>
            <a:pPr lvl="1" eaLnBrk="1" hangingPunct="1">
              <a:lnSpc>
                <a:spcPct val="90000"/>
              </a:lnSpc>
            </a:pPr>
            <a:r>
              <a:rPr lang="en-US" sz="2400" dirty="0"/>
              <a:t>Not optimal</a:t>
            </a:r>
          </a:p>
          <a:p>
            <a:pPr>
              <a:lnSpc>
                <a:spcPct val="90000"/>
              </a:lnSpc>
            </a:pPr>
            <a:r>
              <a:rPr lang="en-US" sz="2800" dirty="0"/>
              <a:t>What’s good about this approach:</a:t>
            </a:r>
          </a:p>
          <a:p>
            <a:pPr lvl="1">
              <a:lnSpc>
                <a:spcPct val="90000"/>
              </a:lnSpc>
            </a:pPr>
            <a:r>
              <a:rPr lang="en-US" sz="2400" dirty="0"/>
              <a:t>Can often find reasonable solutions for large state spaces</a:t>
            </a:r>
          </a:p>
          <a:p>
            <a:pPr lvl="1">
              <a:lnSpc>
                <a:spcPct val="90000"/>
              </a:lnSpc>
            </a:pPr>
            <a:r>
              <a:rPr lang="en-US" sz="2400" dirty="0"/>
              <a:t>Fast and uses very little memory</a:t>
            </a:r>
          </a:p>
          <a:p>
            <a:pPr lvl="1" eaLnBrk="1" hangingPunct="1">
              <a:lnSpc>
                <a:spcPct val="90000"/>
              </a:lnSpc>
            </a:pPr>
            <a:endParaRPr lang="en-US" sz="2400" dirty="0"/>
          </a:p>
          <a:p>
            <a:pPr marL="457176" lvl="1" indent="0" eaLnBrk="1" hangingPunct="1">
              <a:lnSpc>
                <a:spcPct val="90000"/>
              </a:lnSpc>
              <a:buNone/>
            </a:pPr>
            <a:endParaRPr lang="en-US" sz="2400" dirty="0"/>
          </a:p>
          <a:p>
            <a:pPr eaLnBrk="1" hangingPunct="1">
              <a:lnSpc>
                <a:spcPct val="90000"/>
              </a:lnSpc>
            </a:pPr>
            <a:endParaRPr lang="en-US" sz="1900" dirty="0"/>
          </a:p>
        </p:txBody>
      </p:sp>
    </p:spTree>
    <p:extLst>
      <p:ext uri="{BB962C8B-B14F-4D97-AF65-F5344CB8AC3E}">
        <p14:creationId xmlns:p14="http://schemas.microsoft.com/office/powerpoint/2010/main" val="1338804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Hill-climbing algorithm (Greedy Local Search)</a:t>
            </a:r>
          </a:p>
        </p:txBody>
      </p:sp>
      <p:sp>
        <p:nvSpPr>
          <p:cNvPr id="3" name="Content Placeholder 2"/>
          <p:cNvSpPr>
            <a:spLocks noGrp="1"/>
          </p:cNvSpPr>
          <p:nvPr>
            <p:ph idx="1"/>
          </p:nvPr>
        </p:nvSpPr>
        <p:spPr>
          <a:xfrm>
            <a:off x="381000" y="1397001"/>
            <a:ext cx="11811000" cy="3682999"/>
          </a:xfrm>
        </p:spPr>
        <p:txBody>
          <a:bodyPr/>
          <a:lstStyle/>
          <a:p>
            <a:pPr marL="0" indent="0">
              <a:buNone/>
            </a:pPr>
            <a:r>
              <a:rPr lang="en-US" b="1" dirty="0">
                <a:solidFill>
                  <a:srgbClr val="CE00BB"/>
                </a:solidFill>
              </a:rPr>
              <a:t>function</a:t>
            </a:r>
            <a:r>
              <a:rPr lang="en-US" b="1" dirty="0"/>
              <a:t> </a:t>
            </a:r>
            <a:r>
              <a:rPr lang="en-US" dirty="0">
                <a:solidFill>
                  <a:srgbClr val="008000"/>
                </a:solidFill>
              </a:rPr>
              <a:t>HILL-CLIMBING</a:t>
            </a:r>
            <a:r>
              <a:rPr lang="en-US" dirty="0"/>
              <a:t>(</a:t>
            </a:r>
            <a:r>
              <a:rPr lang="en-US" dirty="0">
                <a:solidFill>
                  <a:srgbClr val="0000FF"/>
                </a:solidFill>
              </a:rPr>
              <a:t>problem</a:t>
            </a:r>
            <a:r>
              <a:rPr lang="en-US" dirty="0"/>
              <a:t>) </a:t>
            </a:r>
            <a:r>
              <a:rPr lang="en-US" b="1" dirty="0">
                <a:solidFill>
                  <a:srgbClr val="CE00BB"/>
                </a:solidFill>
              </a:rPr>
              <a:t>returns</a:t>
            </a:r>
            <a:r>
              <a:rPr lang="en-US" b="1" dirty="0"/>
              <a:t> </a:t>
            </a:r>
            <a:r>
              <a:rPr lang="en-US" dirty="0"/>
              <a:t>a state</a:t>
            </a:r>
          </a:p>
          <a:p>
            <a:pPr marL="0" indent="0">
              <a:buNone/>
            </a:pPr>
            <a:r>
              <a:rPr lang="en-US" dirty="0"/>
              <a:t>    </a:t>
            </a:r>
            <a:r>
              <a:rPr lang="en-US" dirty="0">
                <a:solidFill>
                  <a:srgbClr val="0000FF"/>
                </a:solidFill>
              </a:rPr>
              <a:t>current</a:t>
            </a:r>
            <a:r>
              <a:rPr lang="en-US" dirty="0"/>
              <a:t> ← make-node(</a:t>
            </a:r>
            <a:r>
              <a:rPr lang="en-US" dirty="0" err="1">
                <a:solidFill>
                  <a:srgbClr val="0000FF"/>
                </a:solidFill>
              </a:rPr>
              <a:t>problem</a:t>
            </a:r>
            <a:r>
              <a:rPr lang="en-US" dirty="0" err="1"/>
              <a:t>.initial</a:t>
            </a:r>
            <a:r>
              <a:rPr lang="en-US" dirty="0"/>
              <a:t>-state) </a:t>
            </a:r>
          </a:p>
          <a:p>
            <a:pPr marL="0" indent="0">
              <a:buNone/>
            </a:pPr>
            <a:r>
              <a:rPr lang="en-US" b="1" dirty="0"/>
              <a:t>    </a:t>
            </a:r>
            <a:r>
              <a:rPr lang="en-US" b="1" dirty="0">
                <a:solidFill>
                  <a:srgbClr val="CE00BB"/>
                </a:solidFill>
              </a:rPr>
              <a:t>loop do </a:t>
            </a:r>
            <a:endParaRPr lang="en-US" dirty="0">
              <a:solidFill>
                <a:srgbClr val="CE00BB"/>
              </a:solidFill>
            </a:endParaRPr>
          </a:p>
          <a:p>
            <a:pPr marL="0" indent="0">
              <a:buNone/>
            </a:pPr>
            <a:r>
              <a:rPr lang="en-US" dirty="0"/>
              <a:t>            </a:t>
            </a:r>
            <a:r>
              <a:rPr lang="en-US" dirty="0">
                <a:solidFill>
                  <a:srgbClr val="0000FF"/>
                </a:solidFill>
              </a:rPr>
              <a:t>neighbor</a:t>
            </a:r>
            <a:r>
              <a:rPr lang="en-US" dirty="0"/>
              <a:t> ← a highest-valued successor of </a:t>
            </a:r>
            <a:r>
              <a:rPr lang="en-US" dirty="0">
                <a:solidFill>
                  <a:srgbClr val="0000FF"/>
                </a:solidFill>
              </a:rPr>
              <a:t>current</a:t>
            </a:r>
          </a:p>
          <a:p>
            <a:pPr marL="0" indent="0">
              <a:buNone/>
            </a:pPr>
            <a:r>
              <a:rPr lang="en-US" b="1" dirty="0"/>
              <a:t>            </a:t>
            </a:r>
            <a:r>
              <a:rPr lang="en-US" b="1" dirty="0">
                <a:solidFill>
                  <a:srgbClr val="CE00BB"/>
                </a:solidFill>
              </a:rPr>
              <a:t>if</a:t>
            </a:r>
            <a:r>
              <a:rPr lang="en-US" b="1" dirty="0"/>
              <a:t> </a:t>
            </a:r>
            <a:r>
              <a:rPr lang="en-US" dirty="0" err="1">
                <a:solidFill>
                  <a:srgbClr val="0000FF"/>
                </a:solidFill>
              </a:rPr>
              <a:t>neighbor</a:t>
            </a:r>
            <a:r>
              <a:rPr lang="en-US" dirty="0" err="1"/>
              <a:t>.value</a:t>
            </a:r>
            <a:r>
              <a:rPr lang="en-US" dirty="0"/>
              <a:t> ≤ </a:t>
            </a:r>
            <a:r>
              <a:rPr lang="en-US" dirty="0" err="1">
                <a:solidFill>
                  <a:srgbClr val="0000FF"/>
                </a:solidFill>
              </a:rPr>
              <a:t>current</a:t>
            </a:r>
            <a:r>
              <a:rPr lang="en-US" dirty="0" err="1"/>
              <a:t>.value</a:t>
            </a:r>
            <a:r>
              <a:rPr lang="en-US" dirty="0"/>
              <a:t> </a:t>
            </a:r>
            <a:r>
              <a:rPr lang="en-US" b="1" dirty="0">
                <a:solidFill>
                  <a:srgbClr val="CE00BB"/>
                </a:solidFill>
              </a:rPr>
              <a:t>then</a:t>
            </a:r>
          </a:p>
          <a:p>
            <a:pPr marL="0" indent="0">
              <a:buNone/>
            </a:pPr>
            <a:r>
              <a:rPr lang="en-US" b="1" dirty="0">
                <a:solidFill>
                  <a:srgbClr val="CE00BB"/>
                </a:solidFill>
              </a:rPr>
              <a:t>                    return </a:t>
            </a:r>
            <a:r>
              <a:rPr lang="en-US" dirty="0" err="1">
                <a:solidFill>
                  <a:srgbClr val="0000FF"/>
                </a:solidFill>
              </a:rPr>
              <a:t>current</a:t>
            </a:r>
            <a:r>
              <a:rPr lang="en-US" dirty="0" err="1"/>
              <a:t>.state</a:t>
            </a:r>
            <a:r>
              <a:rPr lang="en-US" dirty="0"/>
              <a:t> </a:t>
            </a:r>
          </a:p>
          <a:p>
            <a:pPr marL="0" indent="0">
              <a:buNone/>
            </a:pPr>
            <a:r>
              <a:rPr lang="en-US" dirty="0"/>
              <a:t>            </a:t>
            </a:r>
            <a:r>
              <a:rPr lang="en-US" dirty="0">
                <a:solidFill>
                  <a:srgbClr val="0000FF"/>
                </a:solidFill>
              </a:rPr>
              <a:t>current</a:t>
            </a:r>
            <a:r>
              <a:rPr lang="en-US" dirty="0"/>
              <a:t> ← </a:t>
            </a:r>
            <a:r>
              <a:rPr lang="en-US" dirty="0">
                <a:solidFill>
                  <a:srgbClr val="0000FF"/>
                </a:solidFill>
              </a:rPr>
              <a:t>neighbor</a:t>
            </a:r>
            <a:r>
              <a:rPr lang="en-US" dirty="0"/>
              <a:t> </a:t>
            </a:r>
          </a:p>
          <a:p>
            <a:pPr marL="0" indent="0">
              <a:buNone/>
            </a:pPr>
            <a:endParaRPr lang="en-US" dirty="0"/>
          </a:p>
        </p:txBody>
      </p:sp>
      <p:sp>
        <p:nvSpPr>
          <p:cNvPr id="4" name="TextBox 3"/>
          <p:cNvSpPr txBox="1"/>
          <p:nvPr/>
        </p:nvSpPr>
        <p:spPr bwMode="auto">
          <a:xfrm>
            <a:off x="823221" y="5720862"/>
            <a:ext cx="8633065" cy="1354215"/>
          </a:xfrm>
          <a:prstGeom prst="rect">
            <a:avLst/>
          </a:prstGeom>
          <a:noFill/>
          <a:ln w="9525">
            <a:noFill/>
            <a:miter lim="800000"/>
            <a:headEnd/>
            <a:tailEnd/>
          </a:ln>
        </p:spPr>
        <p:txBody>
          <a:bodyPr wrap="none" lIns="91438" tIns="45719" rIns="91438" bIns="45719" rtlCol="0">
            <a:spAutoFit/>
          </a:bodyPr>
          <a:lstStyle/>
          <a:p>
            <a:r>
              <a:rPr lang="en-US" sz="3200" b="1" i="1" dirty="0">
                <a:latin typeface="Calibri"/>
                <a:cs typeface="Calibri"/>
              </a:rPr>
              <a:t>“Like climbing Everest in thick fog with amnesia”  </a:t>
            </a:r>
          </a:p>
          <a:p>
            <a:r>
              <a:rPr lang="en-US" sz="3200" b="1" i="1" dirty="0">
                <a:latin typeface="Calibri"/>
                <a:cs typeface="Calibri"/>
              </a:rPr>
              <a:t>(bad visibility and bad memory)</a:t>
            </a:r>
          </a:p>
          <a:p>
            <a:endParaRPr lang="en-US" dirty="0">
              <a:solidFill>
                <a:schemeClr val="bg2"/>
              </a:solidFill>
              <a:latin typeface="Calibri"/>
              <a:cs typeface="Calibri"/>
            </a:endParaRPr>
          </a:p>
        </p:txBody>
      </p:sp>
    </p:spTree>
    <p:extLst>
      <p:ext uri="{BB962C8B-B14F-4D97-AF65-F5344CB8AC3E}">
        <p14:creationId xmlns:p14="http://schemas.microsoft.com/office/powerpoint/2010/main" val="1031606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169314" y="1269997"/>
            <a:ext cx="9853371" cy="5425180"/>
          </a:xfrm>
          <a:prstGeom prst="rect">
            <a:avLst/>
          </a:prstGeom>
        </p:spPr>
      </p:pic>
      <p:sp>
        <p:nvSpPr>
          <p:cNvPr id="2" name="Title 1"/>
          <p:cNvSpPr>
            <a:spLocks noGrp="1"/>
          </p:cNvSpPr>
          <p:nvPr>
            <p:ph type="title"/>
          </p:nvPr>
        </p:nvSpPr>
        <p:spPr/>
        <p:txBody>
          <a:bodyPr/>
          <a:lstStyle/>
          <a:p>
            <a:r>
              <a:rPr lang="en-US" dirty="0"/>
              <a:t>🌎 ⬆️ Global and local maxima</a:t>
            </a:r>
          </a:p>
        </p:txBody>
      </p:sp>
    </p:spTree>
    <p:extLst>
      <p:ext uri="{BB962C8B-B14F-4D97-AF65-F5344CB8AC3E}">
        <p14:creationId xmlns:p14="http://schemas.microsoft.com/office/powerpoint/2010/main" val="1016235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61076-0DD9-E122-7DD1-99067E61714F}"/>
              </a:ext>
            </a:extLst>
          </p:cNvPr>
          <p:cNvSpPr>
            <a:spLocks noGrp="1"/>
          </p:cNvSpPr>
          <p:nvPr>
            <p:ph type="title"/>
          </p:nvPr>
        </p:nvSpPr>
        <p:spPr/>
        <p:txBody>
          <a:bodyPr/>
          <a:lstStyle/>
          <a:p>
            <a:r>
              <a:rPr lang="en-US" dirty="0"/>
              <a:t>👸 🚵 Hill-climbing on the 8-queens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D05640-7E0A-1350-730E-66D470E0A26F}"/>
                  </a:ext>
                </a:extLst>
              </p:cNvPr>
              <p:cNvSpPr>
                <a:spLocks noGrp="1"/>
              </p:cNvSpPr>
              <p:nvPr>
                <p:ph idx="1"/>
              </p:nvPr>
            </p:nvSpPr>
            <p:spPr>
              <a:xfrm>
                <a:off x="417106" y="1117600"/>
                <a:ext cx="6243782" cy="4729164"/>
              </a:xfrm>
            </p:spPr>
            <p:txBody>
              <a:bodyPr/>
              <a:lstStyle/>
              <a:p>
                <a:pPr>
                  <a:spcBef>
                    <a:spcPts val="168"/>
                  </a:spcBef>
                </a:pPr>
                <a:r>
                  <a:rPr lang="en-US" dirty="0"/>
                  <a:t>Column Restricted Hill Climbing on 8-Queens:</a:t>
                </a:r>
              </a:p>
              <a:p>
                <a:pPr lvl="1">
                  <a:spcBef>
                    <a:spcPts val="168"/>
                  </a:spcBef>
                </a:pPr>
                <a:r>
                  <a:rPr lang="en-US" dirty="0"/>
                  <a:t>Succeeds w/ probability </a:t>
                </a:r>
                <a:r>
                  <a:rPr lang="en-US" dirty="0">
                    <a:solidFill>
                      <a:srgbClr val="C00000"/>
                    </a:solidFill>
                  </a:rPr>
                  <a:t>p</a:t>
                </a:r>
                <a14:m>
                  <m:oMath xmlns:m="http://schemas.openxmlformats.org/officeDocument/2006/math">
                    <m:r>
                      <a:rPr lang="en-CA" b="0" i="1" smtClean="0">
                        <a:solidFill>
                          <a:srgbClr val="C00000"/>
                        </a:solidFill>
                        <a:latin typeface="Cambria Math" panose="02040503050406030204" pitchFamily="18" charset="0"/>
                      </a:rPr>
                      <m:t>≈</m:t>
                    </m:r>
                  </m:oMath>
                </a14:m>
                <a:r>
                  <a:rPr lang="en-US" dirty="0">
                    <a:solidFill>
                      <a:srgbClr val="C00000"/>
                    </a:solidFill>
                  </a:rPr>
                  <a:t>0.14</a:t>
                </a:r>
              </a:p>
              <a:p>
                <a:pPr lvl="1">
                  <a:spcBef>
                    <a:spcPts val="168"/>
                  </a:spcBef>
                </a:pPr>
                <a:r>
                  <a:rPr lang="en-US" dirty="0"/>
                  <a:t>Average number of moves per trial: </a:t>
                </a:r>
                <a:r>
                  <a:rPr lang="en-US" sz="2400" dirty="0">
                    <a:solidFill>
                      <a:srgbClr val="C00000"/>
                    </a:solidFill>
                  </a:rPr>
                  <a:t>4 when succeeding, 3 when getting stuck</a:t>
                </a:r>
                <a:endParaRPr lang="en-US" dirty="0">
                  <a:solidFill>
                    <a:srgbClr val="C00000"/>
                  </a:solidFill>
                </a:endParaRPr>
              </a:p>
              <a:p>
                <a:pPr lvl="1">
                  <a:spcBef>
                    <a:spcPts val="168"/>
                  </a:spcBef>
                </a:pPr>
                <a:r>
                  <a:rPr lang="en-US" dirty="0"/>
                  <a:t>Expected total number of moves needed:</a:t>
                </a:r>
              </a:p>
              <a:p>
                <a:pPr lvl="2">
                  <a:spcBef>
                    <a:spcPts val="168"/>
                  </a:spcBef>
                </a:pPr>
                <a:r>
                  <a:rPr lang="en-US" dirty="0"/>
                  <a:t>By Geometric distribution, we can expect </a:t>
                </a:r>
                <a14:m>
                  <m:oMath xmlns:m="http://schemas.openxmlformats.org/officeDocument/2006/math">
                    <m:d>
                      <m:dPr>
                        <m:ctrlPr>
                          <a:rPr lang="en-CA" b="0" i="1" smtClean="0">
                            <a:latin typeface="Cambria Math" panose="02040503050406030204" pitchFamily="18" charset="0"/>
                          </a:rPr>
                        </m:ctrlPr>
                      </m:dPr>
                      <m:e>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𝑝</m:t>
                            </m:r>
                          </m:den>
                        </m:f>
                        <m:r>
                          <a:rPr lang="en-CA" b="0" i="1" smtClean="0">
                            <a:latin typeface="Cambria Math" panose="02040503050406030204" pitchFamily="18" charset="0"/>
                          </a:rPr>
                          <m:t>−1</m:t>
                        </m:r>
                      </m:e>
                    </m:d>
                  </m:oMath>
                </a14:m>
                <a:r>
                  <a:rPr lang="en-US" dirty="0"/>
                  <a:t>number of times getting stuck before first success</a:t>
                </a:r>
              </a:p>
              <a:p>
                <a:pPr lvl="2">
                  <a:spcBef>
                    <a:spcPts val="168"/>
                  </a:spcBef>
                </a:pPr>
                <a:r>
                  <a:rPr lang="en-US" dirty="0"/>
                  <a:t>3(1-p)/p + 4 </a:t>
                </a:r>
                <a14:m>
                  <m:oMath xmlns:m="http://schemas.openxmlformats.org/officeDocument/2006/math">
                    <m:r>
                      <a:rPr lang="en-CA" b="0" i="1" smtClean="0">
                        <a:latin typeface="Cambria Math" panose="02040503050406030204" pitchFamily="18" charset="0"/>
                      </a:rPr>
                      <m:t>≈</m:t>
                    </m:r>
                  </m:oMath>
                </a14:m>
                <a:r>
                  <a:rPr lang="en-US" dirty="0"/>
                  <a:t>22 moves</a:t>
                </a:r>
              </a:p>
            </p:txBody>
          </p:sp>
        </mc:Choice>
        <mc:Fallback xmlns="">
          <p:sp>
            <p:nvSpPr>
              <p:cNvPr id="3" name="Content Placeholder 2">
                <a:extLst>
                  <a:ext uri="{FF2B5EF4-FFF2-40B4-BE49-F238E27FC236}">
                    <a16:creationId xmlns:a16="http://schemas.microsoft.com/office/drawing/2014/main" id="{DED05640-7E0A-1350-730E-66D470E0A26F}"/>
                  </a:ext>
                </a:extLst>
              </p:cNvPr>
              <p:cNvSpPr>
                <a:spLocks noGrp="1" noRot="1" noChangeAspect="1" noMove="1" noResize="1" noEditPoints="1" noAdjustHandles="1" noChangeArrowheads="1" noChangeShapeType="1" noTextEdit="1"/>
              </p:cNvSpPr>
              <p:nvPr>
                <p:ph idx="1"/>
              </p:nvPr>
            </p:nvSpPr>
            <p:spPr>
              <a:xfrm>
                <a:off x="417106" y="1117600"/>
                <a:ext cx="6243782" cy="4729164"/>
              </a:xfrm>
              <a:blipFill>
                <a:blip r:embed="rId2"/>
                <a:stretch>
                  <a:fillRect l="-2231" t="-1337" r="-1623" b="-748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AB47799-76A7-41BB-ED9B-70B4244554FD}"/>
              </a:ext>
            </a:extLst>
          </p:cNvPr>
          <p:cNvPicPr>
            <a:picLocks noChangeAspect="1"/>
          </p:cNvPicPr>
          <p:nvPr/>
        </p:nvPicPr>
        <p:blipFill>
          <a:blip r:embed="rId3"/>
          <a:stretch>
            <a:fillRect/>
          </a:stretch>
        </p:blipFill>
        <p:spPr>
          <a:xfrm>
            <a:off x="6660888" y="2019284"/>
            <a:ext cx="5313916" cy="2925796"/>
          </a:xfrm>
          <a:prstGeom prst="rect">
            <a:avLst/>
          </a:prstGeom>
        </p:spPr>
      </p:pic>
    </p:spTree>
    <p:extLst>
      <p:ext uri="{BB962C8B-B14F-4D97-AF65-F5344CB8AC3E}">
        <p14:creationId xmlns:p14="http://schemas.microsoft.com/office/powerpoint/2010/main" val="16667694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 name="FIRSTDAN@SGFAKZNFUVWXY5M7" val="3532"/>
  <p:tag name="DEFAULTDISPLAYSOURCE" val="\documentclass{article}\pagestyle{empty}&#10;\begin{document}&#10;&#10;\end{document}&#10;"/>
  <p:tag name="EMBEDFONTS" val="1"/>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w="9525">
          <a:noFill/>
          <a:miter lim="800000"/>
          <a:headEnd/>
          <a:tailEnd/>
        </a:ln>
      </a:spPr>
      <a:bodyPr lIns="91438" tIns="45719" rIns="91438" bIns="45719">
        <a:spAutoFit/>
      </a:bodyPr>
      <a:lstStyle>
        <a:defPPr>
          <a:defRPr>
            <a:solidFill>
              <a:schemeClr val="bg2"/>
            </a:solidFill>
            <a:latin typeface="Calibri"/>
            <a:cs typeface="Calibri"/>
          </a:defRPr>
        </a:defPPr>
      </a:lstStyle>
    </a:txDef>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1 -- introduction</Template>
  <TotalTime>62964</TotalTime>
  <Words>1612</Words>
  <Application>Microsoft Macintosh PowerPoint</Application>
  <PresentationFormat>Widescreen</PresentationFormat>
  <Paragraphs>238</Paragraphs>
  <Slides>29</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Cambria Math</vt:lpstr>
      <vt:lpstr>Roboto</vt:lpstr>
      <vt:lpstr>Wingdings</vt:lpstr>
      <vt:lpstr>dan-berkeley-nlp-v1</vt:lpstr>
      <vt:lpstr>CSCD84: Artificial Intelligence </vt:lpstr>
      <vt:lpstr>📅 Today</vt:lpstr>
      <vt:lpstr>🔎 Local search algorithms</vt:lpstr>
      <vt:lpstr>👸 Heuristic for n-queens problem</vt:lpstr>
      <vt:lpstr>Easy Algorithms</vt:lpstr>
      <vt:lpstr>🚵 Hill Climbing</vt:lpstr>
      <vt:lpstr>🚵 Hill-climbing algorithm (Greedy Local Search)</vt:lpstr>
      <vt:lpstr>🌎 ⬆️ Global and local maxima</vt:lpstr>
      <vt:lpstr>👸 🚵 Hill-climbing on the 8-queens problem</vt:lpstr>
      <vt:lpstr>🤞 🚵 Stochastic Hill-climbing</vt:lpstr>
      <vt:lpstr>👸 🚵 Hill-climbing on the 8-queens problem</vt:lpstr>
      <vt:lpstr>⛏️ Simulated annealing</vt:lpstr>
      <vt:lpstr>⛏️ Simulated annealing algorithm</vt:lpstr>
      <vt:lpstr>⛏️ Simulated Annealing</vt:lpstr>
      <vt:lpstr>☰ Local beam search</vt:lpstr>
      <vt:lpstr>☰ Beam search example (K=4)</vt:lpstr>
      <vt:lpstr>🤞 Stochastic Local beam search ☰</vt:lpstr>
      <vt:lpstr>☰ Stochastic Local beam search 🧬</vt:lpstr>
      <vt:lpstr>🧬 Genetic algorithms</vt:lpstr>
      <vt:lpstr>🧬 Genetic algorithms</vt:lpstr>
      <vt:lpstr>🧬 👸 Example: N-Queens</vt:lpstr>
      <vt:lpstr>🧬 👸 Example: N-Queens</vt:lpstr>
      <vt:lpstr>Summary</vt:lpstr>
      <vt:lpstr>Today</vt:lpstr>
      <vt:lpstr>Feedback</vt:lpstr>
      <vt:lpstr>🗺️ Example: Map Colouring</vt:lpstr>
      <vt:lpstr>🗺️ Example: Map Colouring</vt:lpstr>
      <vt:lpstr>🗺️ Example: Map Colouring</vt:lpstr>
      <vt:lpstr>🗺️ Example: Map Colouring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Aditya Sandeep Kulkarni</cp:lastModifiedBy>
  <cp:revision>2455</cp:revision>
  <cp:lastPrinted>2015-09-09T16:51:12Z</cp:lastPrinted>
  <dcterms:created xsi:type="dcterms:W3CDTF">2004-08-27T04:16:05Z</dcterms:created>
  <dcterms:modified xsi:type="dcterms:W3CDTF">2024-01-30T18:40:37Z</dcterms:modified>
</cp:coreProperties>
</file>